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66" r:id="rId6"/>
    <p:sldId id="268" r:id="rId7"/>
    <p:sldId id="267" r:id="rId8"/>
    <p:sldId id="281" r:id="rId9"/>
    <p:sldId id="280" r:id="rId10"/>
    <p:sldId id="279" r:id="rId11"/>
    <p:sldId id="282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7" roundtripDataSignature="AMtx7miEGAqPCLPZT6ZJNFsQzMlKGETX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7303B9-6641-4073-BB5F-7FFDB2B3D569}" v="87" dt="2021-04-28T22:33:51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Reischl" userId="S::florian.reischl@lumos-consulting.at::9536fc24-439f-4768-b181-61003765b711" providerId="AD" clId="Web-{1D18D49F-E79B-1537-AFC6-D125A08E4FA4}"/>
    <pc:docChg chg="modSld">
      <pc:chgData name="Florian Reischl" userId="S::florian.reischl@lumos-consulting.at::9536fc24-439f-4768-b181-61003765b711" providerId="AD" clId="Web-{1D18D49F-E79B-1537-AFC6-D125A08E4FA4}" dt="2021-04-10T08:12:48.393" v="0" actId="20577"/>
      <pc:docMkLst>
        <pc:docMk/>
      </pc:docMkLst>
      <pc:sldChg chg="modSp">
        <pc:chgData name="Florian Reischl" userId="S::florian.reischl@lumos-consulting.at::9536fc24-439f-4768-b181-61003765b711" providerId="AD" clId="Web-{1D18D49F-E79B-1537-AFC6-D125A08E4FA4}" dt="2021-04-10T08:12:48.393" v="0" actId="20577"/>
        <pc:sldMkLst>
          <pc:docMk/>
          <pc:sldMk cId="0" sldId="264"/>
        </pc:sldMkLst>
        <pc:spChg chg="mod">
          <ac:chgData name="Florian Reischl" userId="S::florian.reischl@lumos-consulting.at::9536fc24-439f-4768-b181-61003765b711" providerId="AD" clId="Web-{1D18D49F-E79B-1537-AFC6-D125A08E4FA4}" dt="2021-04-10T08:12:48.393" v="0" actId="20577"/>
          <ac:spMkLst>
            <pc:docMk/>
            <pc:sldMk cId="0" sldId="264"/>
            <ac:spMk id="312" creationId="{00000000-0000-0000-0000-000000000000}"/>
          </ac:spMkLst>
        </pc:spChg>
      </pc:sldChg>
    </pc:docChg>
  </pc:docChgLst>
  <pc:docChgLst>
    <pc:chgData name="Florian Reischl" userId="S::florian.reischl@lumos-consulting.at::9536fc24-439f-4768-b181-61003765b711" providerId="AD" clId="Web-{21DC0C89-B171-869F-0388-3AD03FF7ECF6}"/>
    <pc:docChg chg="modSld">
      <pc:chgData name="Florian Reischl" userId="S::florian.reischl@lumos-consulting.at::9536fc24-439f-4768-b181-61003765b711" providerId="AD" clId="Web-{21DC0C89-B171-869F-0388-3AD03FF7ECF6}" dt="2021-04-10T08:12:01.046" v="31" actId="20577"/>
      <pc:docMkLst>
        <pc:docMk/>
      </pc:docMkLst>
      <pc:sldChg chg="modSp">
        <pc:chgData name="Florian Reischl" userId="S::florian.reischl@lumos-consulting.at::9536fc24-439f-4768-b181-61003765b711" providerId="AD" clId="Web-{21DC0C89-B171-869F-0388-3AD03FF7ECF6}" dt="2021-04-10T08:12:01.046" v="31" actId="20577"/>
        <pc:sldMkLst>
          <pc:docMk/>
          <pc:sldMk cId="0" sldId="264"/>
        </pc:sldMkLst>
        <pc:spChg chg="mod">
          <ac:chgData name="Florian Reischl" userId="S::florian.reischl@lumos-consulting.at::9536fc24-439f-4768-b181-61003765b711" providerId="AD" clId="Web-{21DC0C89-B171-869F-0388-3AD03FF7ECF6}" dt="2021-04-10T08:11:45.202" v="29" actId="20577"/>
          <ac:spMkLst>
            <pc:docMk/>
            <pc:sldMk cId="0" sldId="264"/>
            <ac:spMk id="312" creationId="{00000000-0000-0000-0000-000000000000}"/>
          </ac:spMkLst>
        </pc:spChg>
        <pc:spChg chg="mod">
          <ac:chgData name="Florian Reischl" userId="S::florian.reischl@lumos-consulting.at::9536fc24-439f-4768-b181-61003765b711" providerId="AD" clId="Web-{21DC0C89-B171-869F-0388-3AD03FF7ECF6}" dt="2021-04-10T08:12:01.046" v="31" actId="20577"/>
          <ac:spMkLst>
            <pc:docMk/>
            <pc:sldMk cId="0" sldId="264"/>
            <ac:spMk id="313" creationId="{00000000-0000-0000-0000-000000000000}"/>
          </ac:spMkLst>
        </pc:spChg>
      </pc:sldChg>
    </pc:docChg>
  </pc:docChgLst>
  <pc:docChgLst>
    <pc:chgData name="Magnus Wagner" userId="1665957b-2e9f-4398-bef1-7c36d5c2a4a7" providerId="ADAL" clId="{FB7303B9-6641-4073-BB5F-7FFDB2B3D569}"/>
    <pc:docChg chg="undo custSel addSld delSld modSld sldOrd modMainMaster">
      <pc:chgData name="Magnus Wagner" userId="1665957b-2e9f-4398-bef1-7c36d5c2a4a7" providerId="ADAL" clId="{FB7303B9-6641-4073-BB5F-7FFDB2B3D569}" dt="2021-04-28T22:33:51.877" v="2315"/>
      <pc:docMkLst>
        <pc:docMk/>
      </pc:docMkLst>
      <pc:sldChg chg="modSp mod">
        <pc:chgData name="Magnus Wagner" userId="1665957b-2e9f-4398-bef1-7c36d5c2a4a7" providerId="ADAL" clId="{FB7303B9-6641-4073-BB5F-7FFDB2B3D569}" dt="2021-04-28T21:45:19.778" v="93" actId="20577"/>
        <pc:sldMkLst>
          <pc:docMk/>
          <pc:sldMk cId="0" sldId="256"/>
        </pc:sldMkLst>
        <pc:spChg chg="mod">
          <ac:chgData name="Magnus Wagner" userId="1665957b-2e9f-4398-bef1-7c36d5c2a4a7" providerId="ADAL" clId="{FB7303B9-6641-4073-BB5F-7FFDB2B3D569}" dt="2021-04-28T21:45:19.778" v="93" actId="20577"/>
          <ac:spMkLst>
            <pc:docMk/>
            <pc:sldMk cId="0" sldId="256"/>
            <ac:spMk id="197" creationId="{00000000-0000-0000-0000-000000000000}"/>
          </ac:spMkLst>
        </pc:spChg>
        <pc:spChg chg="mod">
          <ac:chgData name="Magnus Wagner" userId="1665957b-2e9f-4398-bef1-7c36d5c2a4a7" providerId="ADAL" clId="{FB7303B9-6641-4073-BB5F-7FFDB2B3D569}" dt="2021-04-28T21:45:02.027" v="73" actId="20577"/>
          <ac:spMkLst>
            <pc:docMk/>
            <pc:sldMk cId="0" sldId="256"/>
            <ac:spMk id="198" creationId="{00000000-0000-0000-0000-000000000000}"/>
          </ac:spMkLst>
        </pc:spChg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57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58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59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60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61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62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63"/>
        </pc:sldMkLst>
      </pc:sldChg>
      <pc:sldChg chg="del">
        <pc:chgData name="Magnus Wagner" userId="1665957b-2e9f-4398-bef1-7c36d5c2a4a7" providerId="ADAL" clId="{FB7303B9-6641-4073-BB5F-7FFDB2B3D569}" dt="2021-04-28T22:27:41.459" v="1854" actId="47"/>
        <pc:sldMkLst>
          <pc:docMk/>
          <pc:sldMk cId="0" sldId="264"/>
        </pc:sldMkLst>
      </pc:sldChg>
      <pc:sldChg chg="addSp delSp modSp new del mod">
        <pc:chgData name="Magnus Wagner" userId="1665957b-2e9f-4398-bef1-7c36d5c2a4a7" providerId="ADAL" clId="{FB7303B9-6641-4073-BB5F-7FFDB2B3D569}" dt="2021-04-28T22:18:40.862" v="1686" actId="47"/>
        <pc:sldMkLst>
          <pc:docMk/>
          <pc:sldMk cId="995675227" sldId="265"/>
        </pc:sldMkLst>
        <pc:spChg chg="mod">
          <ac:chgData name="Magnus Wagner" userId="1665957b-2e9f-4398-bef1-7c36d5c2a4a7" providerId="ADAL" clId="{FB7303B9-6641-4073-BB5F-7FFDB2B3D569}" dt="2021-04-28T21:46:58.647" v="142" actId="20577"/>
          <ac:spMkLst>
            <pc:docMk/>
            <pc:sldMk cId="995675227" sldId="265"/>
            <ac:spMk id="2" creationId="{B357A648-EF3B-4673-BCFC-6040498D49C2}"/>
          </ac:spMkLst>
        </pc:spChg>
        <pc:spChg chg="mod">
          <ac:chgData name="Magnus Wagner" userId="1665957b-2e9f-4398-bef1-7c36d5c2a4a7" providerId="ADAL" clId="{FB7303B9-6641-4073-BB5F-7FFDB2B3D569}" dt="2021-04-28T22:12:32.715" v="1047" actId="113"/>
          <ac:spMkLst>
            <pc:docMk/>
            <pc:sldMk cId="995675227" sldId="265"/>
            <ac:spMk id="3" creationId="{218F99DB-41F4-48AD-83FE-C5CE30EFC061}"/>
          </ac:spMkLst>
        </pc:spChg>
        <pc:spChg chg="del">
          <ac:chgData name="Magnus Wagner" userId="1665957b-2e9f-4398-bef1-7c36d5c2a4a7" providerId="ADAL" clId="{FB7303B9-6641-4073-BB5F-7FFDB2B3D569}" dt="2021-04-28T21:47:09.110" v="143" actId="478"/>
          <ac:spMkLst>
            <pc:docMk/>
            <pc:sldMk cId="995675227" sldId="265"/>
            <ac:spMk id="5" creationId="{EF062985-B24A-49B4-BC64-457CBC8C35B8}"/>
          </ac:spMkLst>
        </pc:spChg>
        <pc:picChg chg="add mod">
          <ac:chgData name="Magnus Wagner" userId="1665957b-2e9f-4398-bef1-7c36d5c2a4a7" providerId="ADAL" clId="{FB7303B9-6641-4073-BB5F-7FFDB2B3D569}" dt="2021-04-28T21:47:26.027" v="150" actId="14100"/>
          <ac:picMkLst>
            <pc:docMk/>
            <pc:sldMk cId="995675227" sldId="265"/>
            <ac:picMk id="6" creationId="{EE035C47-B7BC-43B4-BFE7-811D397752D1}"/>
          </ac:picMkLst>
        </pc:picChg>
      </pc:sldChg>
      <pc:sldChg chg="new del">
        <pc:chgData name="Magnus Wagner" userId="1665957b-2e9f-4398-bef1-7c36d5c2a4a7" providerId="ADAL" clId="{FB7303B9-6641-4073-BB5F-7FFDB2B3D569}" dt="2021-04-28T21:46:42.182" v="95" actId="47"/>
        <pc:sldMkLst>
          <pc:docMk/>
          <pc:sldMk cId="1324614339" sldId="265"/>
        </pc:sldMkLst>
      </pc:sldChg>
      <pc:sldChg chg="delSp new del mod">
        <pc:chgData name="Magnus Wagner" userId="1665957b-2e9f-4398-bef1-7c36d5c2a4a7" providerId="ADAL" clId="{FB7303B9-6641-4073-BB5F-7FFDB2B3D569}" dt="2021-04-28T21:47:53.586" v="176" actId="47"/>
        <pc:sldMkLst>
          <pc:docMk/>
          <pc:sldMk cId="2117015240" sldId="266"/>
        </pc:sldMkLst>
        <pc:spChg chg="del">
          <ac:chgData name="Magnus Wagner" userId="1665957b-2e9f-4398-bef1-7c36d5c2a4a7" providerId="ADAL" clId="{FB7303B9-6641-4073-BB5F-7FFDB2B3D569}" dt="2021-04-28T21:47:49.338" v="175" actId="478"/>
          <ac:spMkLst>
            <pc:docMk/>
            <pc:sldMk cId="2117015240" sldId="266"/>
            <ac:spMk id="2" creationId="{0F7B3B06-DEC3-4BCF-B887-9E9A8C80005F}"/>
          </ac:spMkLst>
        </pc:spChg>
        <pc:spChg chg="del">
          <ac:chgData name="Magnus Wagner" userId="1665957b-2e9f-4398-bef1-7c36d5c2a4a7" providerId="ADAL" clId="{FB7303B9-6641-4073-BB5F-7FFDB2B3D569}" dt="2021-04-28T21:47:49.338" v="175" actId="478"/>
          <ac:spMkLst>
            <pc:docMk/>
            <pc:sldMk cId="2117015240" sldId="266"/>
            <ac:spMk id="3" creationId="{DBA4CA0D-42B9-404E-A43F-6DD1F2CA294D}"/>
          </ac:spMkLst>
        </pc:spChg>
      </pc:sldChg>
      <pc:sldChg chg="new del">
        <pc:chgData name="Magnus Wagner" userId="1665957b-2e9f-4398-bef1-7c36d5c2a4a7" providerId="ADAL" clId="{FB7303B9-6641-4073-BB5F-7FFDB2B3D569}" dt="2021-04-28T21:48:01.866" v="178" actId="47"/>
        <pc:sldMkLst>
          <pc:docMk/>
          <pc:sldMk cId="3795189240" sldId="266"/>
        </pc:sldMkLst>
      </pc:sldChg>
      <pc:sldChg chg="addSp delSp modSp new mod modTransition modAnim">
        <pc:chgData name="Magnus Wagner" userId="1665957b-2e9f-4398-bef1-7c36d5c2a4a7" providerId="ADAL" clId="{FB7303B9-6641-4073-BB5F-7FFDB2B3D569}" dt="2021-04-28T22:00:24.868" v="816" actId="14100"/>
        <pc:sldMkLst>
          <pc:docMk/>
          <pc:sldMk cId="4272058598" sldId="266"/>
        </pc:sldMkLst>
        <pc:spChg chg="del">
          <ac:chgData name="Magnus Wagner" userId="1665957b-2e9f-4398-bef1-7c36d5c2a4a7" providerId="ADAL" clId="{FB7303B9-6641-4073-BB5F-7FFDB2B3D569}" dt="2021-04-28T21:48:08.707" v="180" actId="478"/>
          <ac:spMkLst>
            <pc:docMk/>
            <pc:sldMk cId="4272058598" sldId="266"/>
            <ac:spMk id="2" creationId="{3DBAC49C-EBDB-489A-BC6C-2C0E5BC06080}"/>
          </ac:spMkLst>
        </pc:spChg>
        <pc:spChg chg="del">
          <ac:chgData name="Magnus Wagner" userId="1665957b-2e9f-4398-bef1-7c36d5c2a4a7" providerId="ADAL" clId="{FB7303B9-6641-4073-BB5F-7FFDB2B3D569}" dt="2021-04-28T21:48:09.849" v="181" actId="478"/>
          <ac:spMkLst>
            <pc:docMk/>
            <pc:sldMk cId="4272058598" sldId="266"/>
            <ac:spMk id="3" creationId="{CB7FEE27-701A-4921-8EFC-3993486D23D9}"/>
          </ac:spMkLst>
        </pc:spChg>
        <pc:spChg chg="add del mod">
          <ac:chgData name="Magnus Wagner" userId="1665957b-2e9f-4398-bef1-7c36d5c2a4a7" providerId="ADAL" clId="{FB7303B9-6641-4073-BB5F-7FFDB2B3D569}" dt="2021-04-28T21:49:51.169" v="193" actId="478"/>
          <ac:spMkLst>
            <pc:docMk/>
            <pc:sldMk cId="4272058598" sldId="266"/>
            <ac:spMk id="5" creationId="{F15F27D3-77FC-439A-97F0-DC6983E9446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" creationId="{A9222B6A-5688-4E39-8B3A-0D01CFAD608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" creationId="{DDB90822-BD2D-4A84-A912-0D56ED168BA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" creationId="{1EA21749-D8AC-416B-832E-DE25421205C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" creationId="{827E7C57-675F-4F2F-A048-CFFD5581278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0" creationId="{51E1A555-37C6-4D5E-9B67-67C8D19DC5C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" creationId="{E4ED82AE-B41C-4B00-85CD-C10E5A30AA8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" creationId="{C751236E-961D-4783-BC2E-2E73238608F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" creationId="{D43527FE-E7B9-4166-A352-682C0411CD7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" creationId="{90417430-5442-4D68-9325-21A9B85D3CF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" creationId="{D8ED7F49-B7B7-4204-A725-D498433B9E1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" creationId="{4BF482F6-3FAF-4530-AD8C-E37EDAC0F8C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" creationId="{B15757CA-7226-43BC-95AD-523D40ADFAB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" creationId="{3AD7F6BA-0EA4-41DD-8F65-0560A33B26D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" creationId="{133216BA-1B5A-4368-A796-41513D5D01F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" creationId="{F41655F3-4DE9-4B3C-9EB6-1F328CD56393}"/>
          </ac:spMkLst>
        </pc:spChg>
        <pc:spChg chg="add del mod">
          <ac:chgData name="Magnus Wagner" userId="1665957b-2e9f-4398-bef1-7c36d5c2a4a7" providerId="ADAL" clId="{FB7303B9-6641-4073-BB5F-7FFDB2B3D569}" dt="2021-04-28T21:50:09.520" v="198" actId="478"/>
          <ac:spMkLst>
            <pc:docMk/>
            <pc:sldMk cId="4272058598" sldId="266"/>
            <ac:spMk id="21" creationId="{B5627741-5952-4017-9BEF-690DD4E52DD1}"/>
          </ac:spMkLst>
        </pc:spChg>
        <pc:spChg chg="add del mod">
          <ac:chgData name="Magnus Wagner" userId="1665957b-2e9f-4398-bef1-7c36d5c2a4a7" providerId="ADAL" clId="{FB7303B9-6641-4073-BB5F-7FFDB2B3D569}" dt="2021-04-28T21:50:09.520" v="198" actId="478"/>
          <ac:spMkLst>
            <pc:docMk/>
            <pc:sldMk cId="4272058598" sldId="266"/>
            <ac:spMk id="22" creationId="{8E318944-C92D-4086-BBD6-13442D82B772}"/>
          </ac:spMkLst>
        </pc:spChg>
        <pc:spChg chg="add del mod">
          <ac:chgData name="Magnus Wagner" userId="1665957b-2e9f-4398-bef1-7c36d5c2a4a7" providerId="ADAL" clId="{FB7303B9-6641-4073-BB5F-7FFDB2B3D569}" dt="2021-04-28T21:50:09.520" v="198" actId="478"/>
          <ac:spMkLst>
            <pc:docMk/>
            <pc:sldMk cId="4272058598" sldId="266"/>
            <ac:spMk id="23" creationId="{7FD7ADE7-E715-401B-A1FE-BFA46D43BD98}"/>
          </ac:spMkLst>
        </pc:spChg>
        <pc:spChg chg="add del mod">
          <ac:chgData name="Magnus Wagner" userId="1665957b-2e9f-4398-bef1-7c36d5c2a4a7" providerId="ADAL" clId="{FB7303B9-6641-4073-BB5F-7FFDB2B3D569}" dt="2021-04-28T21:50:09.520" v="198" actId="478"/>
          <ac:spMkLst>
            <pc:docMk/>
            <pc:sldMk cId="4272058598" sldId="266"/>
            <ac:spMk id="24" creationId="{F02B813F-CC59-40F2-AA6C-DCFDCF276086}"/>
          </ac:spMkLst>
        </pc:spChg>
        <pc:spChg chg="add del mod">
          <ac:chgData name="Magnus Wagner" userId="1665957b-2e9f-4398-bef1-7c36d5c2a4a7" providerId="ADAL" clId="{FB7303B9-6641-4073-BB5F-7FFDB2B3D569}" dt="2021-04-28T21:50:09.520" v="198" actId="478"/>
          <ac:spMkLst>
            <pc:docMk/>
            <pc:sldMk cId="4272058598" sldId="266"/>
            <ac:spMk id="25" creationId="{45823FE2-EA74-4836-A418-57F198BF7D82}"/>
          </ac:spMkLst>
        </pc:spChg>
        <pc:spChg chg="add mod">
          <ac:chgData name="Magnus Wagner" userId="1665957b-2e9f-4398-bef1-7c36d5c2a4a7" providerId="ADAL" clId="{FB7303B9-6641-4073-BB5F-7FFDB2B3D569}" dt="2021-04-28T21:50:16.595" v="200" actId="571"/>
          <ac:spMkLst>
            <pc:docMk/>
            <pc:sldMk cId="4272058598" sldId="266"/>
            <ac:spMk id="26" creationId="{5FA72AA0-A3C9-42D1-AAF9-EF308BD16E69}"/>
          </ac:spMkLst>
        </pc:spChg>
        <pc:spChg chg="add mod">
          <ac:chgData name="Magnus Wagner" userId="1665957b-2e9f-4398-bef1-7c36d5c2a4a7" providerId="ADAL" clId="{FB7303B9-6641-4073-BB5F-7FFDB2B3D569}" dt="2021-04-28T21:50:16.595" v="200" actId="571"/>
          <ac:spMkLst>
            <pc:docMk/>
            <pc:sldMk cId="4272058598" sldId="266"/>
            <ac:spMk id="27" creationId="{A5A43C48-E70C-4239-BD61-6C9544D43CC8}"/>
          </ac:spMkLst>
        </pc:spChg>
        <pc:spChg chg="add mod">
          <ac:chgData name="Magnus Wagner" userId="1665957b-2e9f-4398-bef1-7c36d5c2a4a7" providerId="ADAL" clId="{FB7303B9-6641-4073-BB5F-7FFDB2B3D569}" dt="2021-04-28T21:50:16.595" v="200" actId="571"/>
          <ac:spMkLst>
            <pc:docMk/>
            <pc:sldMk cId="4272058598" sldId="266"/>
            <ac:spMk id="28" creationId="{DF14A2DE-BF06-437B-BEA5-1E2796328D1F}"/>
          </ac:spMkLst>
        </pc:spChg>
        <pc:spChg chg="add mod">
          <ac:chgData name="Magnus Wagner" userId="1665957b-2e9f-4398-bef1-7c36d5c2a4a7" providerId="ADAL" clId="{FB7303B9-6641-4073-BB5F-7FFDB2B3D569}" dt="2021-04-28T21:50:16.595" v="200" actId="571"/>
          <ac:spMkLst>
            <pc:docMk/>
            <pc:sldMk cId="4272058598" sldId="266"/>
            <ac:spMk id="29" creationId="{B445892D-9BE7-4C50-A511-07D0F670E306}"/>
          </ac:spMkLst>
        </pc:spChg>
        <pc:spChg chg="add mod">
          <ac:chgData name="Magnus Wagner" userId="1665957b-2e9f-4398-bef1-7c36d5c2a4a7" providerId="ADAL" clId="{FB7303B9-6641-4073-BB5F-7FFDB2B3D569}" dt="2021-04-28T21:50:16.595" v="200" actId="571"/>
          <ac:spMkLst>
            <pc:docMk/>
            <pc:sldMk cId="4272058598" sldId="266"/>
            <ac:spMk id="30" creationId="{D01955CB-0F02-4228-A1A2-F4D308FD5C6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" creationId="{CBBF7BD1-FE69-47F3-9812-450D567436B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" creationId="{B94EE31E-F453-4D25-8163-F2FE8C6AB15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" creationId="{58891A63-A85B-41F7-86CA-3A35DBC91C7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" creationId="{92E89E8C-743A-4B8E-89C7-3DFF683B370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" creationId="{64866181-0978-4DDF-B152-A400B230664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" creationId="{1C8B8750-9C25-474A-BF25-401BE65FAD6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" creationId="{469F3D7A-2B6D-4716-8906-39185199CC4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" creationId="{0956C1D6-7376-4BEF-BA45-5C728631B4E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" creationId="{878763F7-66EB-4E8B-9614-E97E08050BB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" creationId="{B87216DD-CA62-4157-9EDE-483279EFD1E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" creationId="{460C381D-C0BD-453D-8274-8D15D404940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" creationId="{57F82021-63BA-4710-854D-C74B3EE806E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" creationId="{4266CB10-7A33-4D86-9760-F80E9D19B3C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" creationId="{AE37C506-8112-472C-ABB0-07A99E3AC12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" creationId="{D4CB9BCE-65D0-4015-BF58-AEFE2641DE5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" creationId="{FAAA08F0-8DE6-4AB2-8211-7E41E626BE5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" creationId="{485D2304-2A70-4853-8B78-1C7A963D3D2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" creationId="{A728BBC8-F483-43E3-9B4D-5CCC67AB346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" creationId="{4111C92C-F466-4F06-8E3D-D1339A94D34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" creationId="{FE9C0AAB-A477-4E4D-B4EE-94BE8020A8C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" creationId="{1E006496-F26B-4811-A423-14CB405B82A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" creationId="{8BCAE85F-F05E-4864-88FB-7775DDB527E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" creationId="{46A5B793-E78C-406C-823B-DCEEBAF6927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" creationId="{B95A9202-E7BA-4F8B-9D1A-C5695985536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" creationId="{134933F9-6188-42F5-8709-D35AE471EC8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" creationId="{7BD56427-0C39-4C81-A439-68E72DC343B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" creationId="{EF356E71-3A2C-436F-8C19-7FA7B1EBE64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" creationId="{711DC666-0FB9-4093-A079-58D09567494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" creationId="{E5AD0DC2-782E-4A52-9857-89B097E99DB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" creationId="{F799DCB9-D2BD-435A-A6DC-26EC741433D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" creationId="{B4C3564D-938E-44F6-80F2-89A6DE5E470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" creationId="{2EB1F82E-B591-4961-A43E-1161486E323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" creationId="{A689D703-FE86-44F4-BD53-EBD5945BF11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" creationId="{F308F424-DFB8-4F1F-8800-00A25FDF94B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" creationId="{D9749E0C-1089-4CDE-BBDC-B8C21B63E5F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" creationId="{429B1736-4B45-4091-BE67-ED8EB31630B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" creationId="{3F00E896-13D3-4870-9F92-858B2856119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" creationId="{149E3545-132C-4078-AF88-16ED04CDA55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" creationId="{574F58F4-D84E-4634-B592-82E134657F7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" creationId="{5FC45935-245F-4D90-821E-1DE8A598059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" creationId="{3ECB6D25-ECDC-49E4-B2AA-F0C7467107C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" creationId="{096BE8A7-564E-4DD0-8220-0509E767CA4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" creationId="{FCE531F8-B820-4CE0-A680-2872304032A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" creationId="{F4E09B90-2883-47B5-B24B-17EA671CA6B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" creationId="{2048CE5E-C3AD-4F66-84E0-1D58A506C3B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" creationId="{FB251D84-C1C1-444C-9438-9E379936144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" creationId="{F1AC04BA-3DC1-41FA-A15D-54191830E52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" creationId="{8994EEE4-D244-4531-AF7F-E02A30BCB86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" creationId="{2FAC8622-2A8A-46D0-A28D-704545A052C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" creationId="{AB0C7BC1-FF49-45DF-BD99-6BF0406B2C6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" creationId="{C43FA04C-2283-4375-8431-E87F864BA60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" creationId="{4E45C421-D1A3-4154-B541-A7C4B3AE6E3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" creationId="{ECBB724F-55D5-4E96-9FB6-B7E80B6EB55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" creationId="{70CE1187-D667-47EA-B19B-F598BE38B08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" creationId="{127E7EB7-B28C-4CAC-A9EE-42C5029F89A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" creationId="{5D36A030-08E7-46A4-A496-28592E3CD6C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" creationId="{68453CBB-53EF-44DE-B7F2-55CFB4DDB0D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" creationId="{5947F850-E8FB-4B46-8AB7-54D49251B49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" creationId="{B3BD9DAD-91B1-4374-B458-E04FA823B0C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" creationId="{A6F79EF2-0871-488C-A163-8AF8549B710C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1" creationId="{2A03E9AA-A408-48AB-852B-58FE5137813B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2" creationId="{6B5C61B4-D688-444F-96DE-EE235E8FADFF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3" creationId="{FE47EEE6-451E-435A-BFC4-933A056772EE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4" creationId="{D982CD78-F9F6-4ED9-8312-83E68657D403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5" creationId="{B3992DA6-73FC-476B-9269-A274CBF317FA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6" creationId="{CD5F7783-FAA4-4200-88B4-47B4E0CA5A20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7" creationId="{15BDC45E-C094-4EA8-8BA6-D04A19E4FF3C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8" creationId="{B1C1C863-9353-4A32-803A-8E62F0EFC223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99" creationId="{C374D79C-5AA5-46AC-AA34-A07FAA058882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100" creationId="{E7A340EC-F81E-4306-BA25-9B029B501B8A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101" creationId="{1971ECAD-DB3D-4771-B196-FF0B193920C4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102" creationId="{85DB204F-F815-4D7B-A8EE-9EB82CA8B9BE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103" creationId="{B7E658AD-D8E7-4611-9CBA-E6DA36F45729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104" creationId="{8CBDCBAA-5696-4BAA-8CB2-8EEC0B71667F}"/>
          </ac:spMkLst>
        </pc:spChg>
        <pc:spChg chg="add mod">
          <ac:chgData name="Magnus Wagner" userId="1665957b-2e9f-4398-bef1-7c36d5c2a4a7" providerId="ADAL" clId="{FB7303B9-6641-4073-BB5F-7FFDB2B3D569}" dt="2021-04-28T21:50:45.075" v="208" actId="571"/>
          <ac:spMkLst>
            <pc:docMk/>
            <pc:sldMk cId="4272058598" sldId="266"/>
            <ac:spMk id="105" creationId="{0B13619C-982D-469C-8C32-0CF88779C59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06" creationId="{479C84C3-099A-4A5D-9C98-4D680783CB2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07" creationId="{F900DF6C-F033-463E-A0D5-2644EA7B01A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08" creationId="{DC026570-0D85-4559-B31D-FD417B937E0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09" creationId="{0EF4313F-9E96-4428-8C73-1534A301DAB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0" creationId="{6A6903E3-327C-4593-9F5B-2B376D0799D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1" creationId="{02A82F4E-F118-4374-8C10-BFC2D9C5594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2" creationId="{960C6DD7-6A34-4F85-992C-BC4AA1644D1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3" creationId="{2E49DF8D-EFA4-4987-B394-621FBD57856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4" creationId="{4540F580-13FC-47AF-9AEE-52B06F3ED05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5" creationId="{8F6C236E-FBF7-40CC-987F-B55B75F62A3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6" creationId="{00CE2A17-975F-418A-90E7-9042850137A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7" creationId="{4BAA9D20-157B-43D7-A7FD-D7E38545D97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8" creationId="{1F9F6E51-8338-41CE-AE2C-613EDF45AFE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19" creationId="{BF2FC7BE-7D35-424C-8736-A88BC38C3FF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0" creationId="{05EA3E6C-960C-4510-8FE4-30EE25C2DB6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1" creationId="{04387464-9FD5-4670-A96D-1C596D420FC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2" creationId="{EDAAF27B-3C13-4C50-97CE-4F67B20098D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3" creationId="{B079CE5A-D142-4DD3-A9B7-B01B17017E2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4" creationId="{85FC60E6-3641-4366-B655-0F3DB0B12DC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5" creationId="{2D80D09A-571C-43C0-9139-F32E05E11D3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6" creationId="{2BCA66D1-756C-416E-8707-9BC9428DCF8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7" creationId="{95081684-7E2A-4CD8-8C81-839B115FF7A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8" creationId="{3F708730-2433-4D49-B00A-12F9204365A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29" creationId="{CE8A798C-9003-4D59-A5C7-407BB079064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0" creationId="{1D472DD0-A87F-4DE4-A470-751E94B6371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1" creationId="{A0B95CFE-8DF8-4B00-8FAB-89F412EEF2B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2" creationId="{7DDD31C0-A7E1-47CF-B14C-8B986B48567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3" creationId="{DC4E3196-6188-4136-94AD-7E098D2C0CF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4" creationId="{4A1176A7-88B6-482B-AE8A-ECCC29C027C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5" creationId="{F0B11962-777D-4DF2-A081-B090C2BE84A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6" creationId="{517D9003-439F-4B77-9B21-44DC23DC5B7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7" creationId="{E9772334-420A-4C5A-9CF6-17ABBD8CE5E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8" creationId="{B52EC0AB-801F-4328-90D3-B63EFEF0A82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39" creationId="{8C351543-AA57-4E15-88C9-7DFE690684D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0" creationId="{43199781-8BD3-4F62-9B90-67CFB254CE5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1" creationId="{58627FFC-CF57-4FA6-8799-07A63EFE0E5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2" creationId="{79507F72-59B3-44C6-8982-A66ACA83244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3" creationId="{743BD4E8-9F56-48B5-8098-1FF99FD70D1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4" creationId="{D69FF6DA-4C92-4D12-BDB3-09847AC37A9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5" creationId="{0A4E7F06-6789-4D73-89A6-0D6A7E7B470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6" creationId="{E7E7A7AE-146A-4DCD-B14D-7D865466A95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7" creationId="{89DEDB90-95A0-423D-9398-4A549C5A3A7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8" creationId="{F5A7D0A7-7D8A-43D1-AEB1-32BC58B8876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49" creationId="{C400263F-D2C9-4D2D-80FA-D0A2E29FF94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0" creationId="{C79AE708-38B8-496F-9E45-822B9B895C3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1" creationId="{A8925EF4-BDDC-481A-8F93-414074C9D32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2" creationId="{284F33C8-85BE-4025-9F72-85EB9A35444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3" creationId="{7918ECD1-528F-4BA5-9B88-EBC6CAE43A4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4" creationId="{BE6B2661-5442-4664-B07D-1DB13D414E3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5" creationId="{12CC0152-3D37-4ED0-ACD4-B72CC803A77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6" creationId="{6782A073-A71C-4E22-BAEC-34FD1C73214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7" creationId="{FEB7D059-9754-485B-B9D0-5FEB9C971D1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8" creationId="{B2149449-E66C-4395-B3AD-D1D013E4024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59" creationId="{9113EAB4-8195-4A1E-9682-5CD099F41DF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0" creationId="{B5E74BDD-06B2-4015-9505-4521BF343E4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1" creationId="{911A2EFD-2292-4898-972D-3A0683D3B6B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2" creationId="{D559D88B-905C-41CA-BF23-0DD758F467D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3" creationId="{BE023EEA-3D8F-46B2-B68B-1CC1362BB0D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4" creationId="{ADF5FC16-A3BB-4D06-A539-C25F9C7090F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5" creationId="{BF4B75FA-F631-4BE3-A0D1-E702E7E0C9C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6" creationId="{58677178-6D61-4718-8F51-12D409CB66F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7" creationId="{339C5999-DA82-4B5D-8399-D021D9BB8BF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8" creationId="{6FA27871-0712-4F7E-BA84-B17EA11699E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69" creationId="{AF772DF6-C378-434C-80D5-00E06D63D08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0" creationId="{50EAD44E-B95E-48F0-9536-ACAF84CCB67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1" creationId="{A68B3B31-D6C0-4AE4-86CF-B344D450D46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2" creationId="{0E22DB52-CE4E-451F-A699-2CB04167041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3" creationId="{7B09A075-E906-475E-B8A2-28D1D6EF17C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4" creationId="{31B5C45D-1457-48A6-8209-DC96C0A9D9C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5" creationId="{11E43DF9-262E-4355-A034-1D614C43669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6" creationId="{87923BFA-3F89-4AA1-8013-06CB5CFB209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7" creationId="{60D5C455-A410-4770-9395-8FA6DFFE385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8" creationId="{4A8C535D-1505-432D-BC99-6F69D7B27F5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79" creationId="{60A12564-C5CC-432B-AD58-0A030433905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0" creationId="{459E887F-FD93-4309-A257-B928593BAEA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1" creationId="{E6AA54C3-A2BB-46A5-BA92-CD50FE7303F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2" creationId="{71C5AAB9-7309-47C4-BADC-F18C127FED7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3" creationId="{B9340FDA-EA84-4FA3-AFD5-AE17676FD6D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4" creationId="{3292A607-674C-454D-ABD0-C07C3F1795B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5" creationId="{CA5F8060-B338-4815-8129-CA0B25554C1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6" creationId="{D6E4B460-4AD1-4EC4-83ED-0BA3E55AD1F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7" creationId="{8D5F08C7-B74E-4DDC-BD49-9E9F1E09FCF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8" creationId="{5A5BDD5C-BCE5-4A2F-A022-8822CA77C59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89" creationId="{AF87635B-AC6A-468B-94B7-7F81F459AB1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0" creationId="{B55A931B-01C7-4D7D-BBE8-06B6C73F85F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1" creationId="{6B039946-9619-4F24-9D20-6206EF29DFD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2" creationId="{3B652E98-8A5D-455E-95FC-68B1F944615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3" creationId="{7DF6D3C1-5D3A-4450-BFD5-79D647D50B4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4" creationId="{917053C0-DF5D-4462-A3EB-AB20ACD9FD0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5" creationId="{32AFD927-D3A0-4EA1-B754-2CE7C4E28D9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6" creationId="{28E07CD9-5A91-4119-847A-68B6A4AC06B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7" creationId="{C41F1B13-03A0-4A80-BC74-31DC0FEF625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8" creationId="{6C78FCEE-5318-49BC-AAF5-B0732138451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199" creationId="{89E9E50F-5998-47D3-B000-4DAB3EBE1EF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0" creationId="{110FB86D-4B76-4547-97A3-A6AC1848F33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1" creationId="{3FF55415-F08F-4F48-BC4A-E633C90A995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2" creationId="{160455C3-F643-4884-BEF4-20B75CEE117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3" creationId="{A5BA20BA-CD4D-4ABF-8836-1EFADE4C64B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4" creationId="{79FBF89F-3CC4-4D60-90CB-05D359D7836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5" creationId="{FCD39E27-E86D-4F0E-AF67-A8A1E478CC8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6" creationId="{E16C6BE0-AF26-4116-B044-15C888C021B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7" creationId="{4EA5EC93-84CD-4887-A70E-BD4FA27D50A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8" creationId="{B9842137-004D-43C0-A8A8-A30AC35349E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09" creationId="{F28542FC-B29C-4D18-97EF-21FC494303C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0" creationId="{917FF689-117A-43A4-A284-A0D39E4F407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1" creationId="{38447E5A-5353-43E5-BCB5-A816EBD7B70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2" creationId="{1FF4AA19-A7B2-4DD1-81AB-92448A08A54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3" creationId="{F7AA6D33-CEE8-47C3-BE1D-2B379D6E902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4" creationId="{E1494C6B-0153-4658-9BB3-56A9DB63681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5" creationId="{EAC197B0-5D17-4996-94B5-B5320F8F243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6" creationId="{CB5775AF-3C4D-49D1-965A-7999D045A53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7" creationId="{CE758FDA-A340-43D4-B354-D91BD0DEA18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8" creationId="{B7EA7C6D-5A09-4996-BA7D-828059CA3F3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19" creationId="{CFA9C618-D9A6-4D55-A0CD-5A4269D994A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0" creationId="{4E69C7AA-4509-4057-AD8B-809CEF462EB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1" creationId="{664B9662-4A90-413A-8476-4FE446DB61A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2" creationId="{6318F340-32FB-4869-9993-44C34C2D625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3" creationId="{2EE633F5-402D-4A20-8636-87A792E7AC0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4" creationId="{0A940147-A8C0-4AA0-8FF3-3A327E7542A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5" creationId="{46F847AB-F167-4394-9647-69BAB284960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6" creationId="{A3DCAD4F-69E4-4B1A-8FF8-A591CB693A9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7" creationId="{C9F2B5CF-1F92-4DC4-A5B7-C0E1EF812E7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8" creationId="{E6FF38DA-5BCD-44C4-8F76-6D6C1C99B6C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29" creationId="{19AA4F6A-6D74-4136-A905-14061F1F5FE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0" creationId="{B32B7681-6682-49DF-98FC-EB5C6463BB2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1" creationId="{7A1162AF-89B1-4785-867F-7AE216B324B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2" creationId="{40F3788B-4B5A-4202-B161-67763AA0EB7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3" creationId="{8CB023E0-A749-4150-9824-F509977F649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4" creationId="{8DAB5A1F-A71E-44F2-9313-D6C166BEE76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5" creationId="{BC546442-E343-4424-B127-35DC48832BC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6" creationId="{E826D591-EFBB-455C-AAF9-758AD3157A5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7" creationId="{AEC898D0-AF3F-4B69-BBAB-A30A5E9AE59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8" creationId="{4C2D2E80-B28D-48F3-8843-963D416CB75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39" creationId="{1B62183C-A5C3-4C23-AD3A-29000920943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0" creationId="{50049C37-6F63-4CCB-9EFD-5DD19E9EE80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1" creationId="{BD3A151F-4D1C-4A90-82FA-476D8E5BBA6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2" creationId="{D0B2272D-D41C-4EF7-A493-CDF158A2062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3" creationId="{BF819DF9-D15F-45E4-B979-75998EFB7A0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4" creationId="{94559DA2-FA97-483A-B5B8-038B2AA1982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5" creationId="{2AB2761B-6273-42E7-94AC-3177D49C363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6" creationId="{E8743BA0-CBD9-40DF-96FB-E18F46D3CA9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7" creationId="{E54F7C5D-1A32-4EF5-9D3B-1BC6BF6D5C9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8" creationId="{CF334B6E-5133-4326-A4F1-EC54EFC2A11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49" creationId="{DCFB1739-70DB-418B-B818-775B9D67B66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0" creationId="{B2377BB8-D899-4023-8EF5-010A6AD3371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1" creationId="{34A68DFC-9591-4CF5-A7D5-64C66AC479D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2" creationId="{EEB0AE40-1916-4B40-A073-08F328AA1F0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3" creationId="{981F8DC8-B30B-4388-A6B1-7C6BA74E5FE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4" creationId="{073952A2-8F2B-4A74-A798-4436FB97AFF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5" creationId="{8B874C9D-DF8D-4DA0-A45F-FAABC2165A5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6" creationId="{9B7FF50E-58CE-4DBF-98CD-9A4AE0BB7E2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7" creationId="{AF07D055-97C0-4830-B438-E29DD045CC7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8" creationId="{12B7EA17-F64D-495B-9778-C0855AFC350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59" creationId="{98F5C2FD-D98F-42D6-BE30-D6E9671A112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0" creationId="{A101A96A-893F-45AD-9CAE-D2806506BF9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1" creationId="{9E87599D-AD9D-4FFF-8026-84924D8D9EC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2" creationId="{1B48559C-3E8F-4EE0-903B-DF0937DC0BE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3" creationId="{489E0ECB-6353-4C5A-A7AE-0BB10E953DC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4" creationId="{74F6C902-63B9-4D46-B9C7-F8E1888202C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5" creationId="{39C84DC0-8597-42FB-9585-3DFFD59C848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6" creationId="{2718EEA9-ACDF-47FD-B0D9-0B9D3DCE3AA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7" creationId="{54A8011F-015C-444C-B3C4-CDE39525CF0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8" creationId="{FCF414EF-4DAF-4AFC-B997-8A0C584BE8B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69" creationId="{617FA5BD-6D50-4056-832E-E86D4DF6573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0" creationId="{E1875A2D-C55E-48DE-9AC9-A7CBAC87F51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1" creationId="{416FC7A8-881C-4B3B-8F9D-5FB8DECDCC6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2" creationId="{F4B1EA87-4B9A-4FF7-AB69-EA08204DBDF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3" creationId="{52A8BDA4-B386-4449-AA84-99C65455591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4" creationId="{707AB807-5E98-4F99-87DD-B8FB0C7FE11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5" creationId="{7E7C6ED2-85D0-46A6-B78B-12152427AA5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6" creationId="{E297F61B-F8E2-43D4-8A28-77DADEA1B77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7" creationId="{1FC5FE9A-6B56-4485-AFB8-30D916C24EE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8" creationId="{081887D5-7921-4881-8CF8-CD1A44B7C77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79" creationId="{C435E460-4F2C-4F06-A4CD-A764127E4EE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0" creationId="{3B3FA92D-E91B-46A6-B0A2-2C3517C8EA0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1" creationId="{7A04589B-14C2-4386-BBE3-EED5AB3A89E8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2" creationId="{0578E835-88FF-427E-8318-E809AFE7CB2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3" creationId="{DDF346E2-D979-4868-991D-C77C7BBE925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4" creationId="{E5C36E4D-DD70-4672-BEAD-869EFABC392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5" creationId="{35B9B2E5-7DE6-46C0-8901-5381C238FE8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6" creationId="{64C9FF54-B630-406B-ABE4-40D3CE0DD93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7" creationId="{EA44771E-EE2F-4342-BCF8-524646CD3F6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8" creationId="{210C256D-6250-4F6B-B7AA-6AE31E5249E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89" creationId="{01B1ED84-1B46-4D41-8334-7178DE15B6F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0" creationId="{AA678A4A-DF2C-411B-BCF3-021E6319437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1" creationId="{252955F3-211D-44D2-9198-26EFF322E66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2" creationId="{1013EA69-17B8-4648-A34B-4D3064EDC4B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3" creationId="{5A282381-B04F-4EA2-86F4-19E72D7334B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4" creationId="{AAE88F57-5293-45A5-82BE-B39C65D5DCB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5" creationId="{D1718434-A38B-4F9A-8496-A302158715D2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6" creationId="{722E7946-AC09-4B8B-A73C-89551A28CF2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7" creationId="{6E3C6510-BC80-4731-BB18-55FE8FF4045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8" creationId="{E6C764B6-7B74-470B-91F8-7552ECB8542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299" creationId="{0F2FAEE6-C322-4933-9366-EC8808FF1B6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0" creationId="{EFE6ED7B-659E-40DF-B87E-E0D15E0DD69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1" creationId="{295F33D6-F26A-417C-B6D0-01AD48C13C9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2" creationId="{C714B050-C21E-4207-841F-73420D4FCCD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3" creationId="{124D6486-FA64-48AF-A854-8811DF21ABF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4" creationId="{53BD4FF6-094F-4248-8C59-A9345120DA2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5" creationId="{5AB00C01-7C02-4BB3-A0D2-911C20B74789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6" creationId="{3AD548EC-ECD7-4CFB-ACD7-A88DB63D8EB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7" creationId="{77F04C04-00F2-4A96-9968-1ED001A84BD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8" creationId="{A9033CA7-91AF-4971-B203-2CE5F3E14CC4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09" creationId="{B8F6F406-68F4-44DF-A3B0-11996696B61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0" creationId="{3D8CC446-4BF1-45D6-9D03-74C8D26F15F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1" creationId="{92CE4609-11EB-4AAF-A242-169D467447A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2" creationId="{B1195B89-7BB5-4D88-B525-1A113A7F067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3" creationId="{03DDAFCC-F458-4965-9171-0766705AAB7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4" creationId="{7B734940-9C20-4595-8DFA-62DF54D799DF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5" creationId="{5B371A63-6AF5-48D5-B2FE-7B519BFCF70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6" creationId="{7FC761BF-5C86-4673-A50F-EA6287ABD0A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7" creationId="{FB546ADA-6A91-49E6-9E7D-7D5DC0F04FA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8" creationId="{89436687-7037-4B0A-A0A6-8CE1738D7B6E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19" creationId="{99713B05-486B-4308-8FE9-CCDAB7C8785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0" creationId="{433C00B7-0595-4E29-B5AF-FC533173FB56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1" creationId="{E946F5DC-82AD-46A0-9A0D-C341DD57D281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2" creationId="{D7835F30-AA57-4AA5-A780-C5465CA5D16D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3" creationId="{D3784B95-9EC1-4B5D-AB2D-91BBE619878B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4" creationId="{F6F78E2A-1D7F-48D3-84A8-8776AD2C1095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5" creationId="{0CDABFEA-CABD-472C-B02C-288D345377E3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6" creationId="{2C3D6C90-9BB0-45FB-9DED-355B45CAD577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7" creationId="{990E82D2-396F-4D88-8E7F-DF7A0A67F710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8" creationId="{05A2ADDA-64D8-4646-B16C-AE50F34A355C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29" creationId="{179AA14A-DF1C-47D7-9B58-AAFEEB712C4A}"/>
          </ac:spMkLst>
        </pc:spChg>
        <pc:spChg chg="add mo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0" creationId="{CAB5B877-7824-4575-B4B5-F20B98D7A3D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1" creationId="{AC5D4BFE-25F2-4DBD-BBD0-20723B8E01A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2" creationId="{516AB5B4-D8C0-4074-B4E9-A487818455D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3" creationId="{0233697C-AAE3-4FB5-A585-49FDCA7B7B9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4" creationId="{A9BD507B-E227-4E15-A412-88AEE60A308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5" creationId="{FD3C1033-AFE0-4617-897E-9E0470A1A5C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6" creationId="{37BC64EA-BAB6-4BEA-A361-546DD0E6C56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7" creationId="{1E097043-5555-4190-8FDD-53A5BC1C1DB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8" creationId="{169BDAFC-F7FB-495C-9CFB-1AF4AB2C933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39" creationId="{E751F948-778C-4AAB-87AF-1A8238CDD4E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0" creationId="{ACBE7F67-3268-4119-8032-25D798E9B9B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1" creationId="{65FA5BB2-6096-4181-80FE-7018ABB17A7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2" creationId="{BCFE39D2-16A3-451A-88C7-ED98A45BD31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3" creationId="{C20640F5-3160-40A7-A764-E6ADA8F8696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4" creationId="{9D553D62-FD7B-4CA1-9D9A-BBA8FE2786C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5" creationId="{7FD57BFD-921A-4EE6-A9BA-5AB5B11D94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6" creationId="{6C7C3BFC-AA68-46D8-9120-6CFB629B4B3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7" creationId="{FE104A83-CD62-4CD6-90DD-A6F39CEE392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8" creationId="{640C0BC8-C09C-49FA-8A93-642571624B3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49" creationId="{1EED26E8-26A7-4C7A-8BFF-8FF7D8CC797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0" creationId="{F9ABA8A4-39A7-494A-9ECB-68F0201024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1" creationId="{043E8D20-950B-4401-92AA-D352A4EF028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2" creationId="{104911AD-B168-4C70-B60C-F2AE41645F3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3" creationId="{F4CDBAA4-8803-4F2F-B962-C2093AFA090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4" creationId="{786B2577-B9EA-46DD-B321-9F76C53AFAD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5" creationId="{0D011D06-5072-47DA-AD0A-0FD9B02097B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6" creationId="{A5964AD3-F4F9-4AFB-A6A6-E466808242E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7" creationId="{B2F85C28-2495-4369-B2C5-F54AACE4D69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8" creationId="{FA6F8C05-1E3B-47C9-BFE8-8A853A3DD2A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59" creationId="{D3091077-53DB-49A9-BECE-1BA97CE7302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0" creationId="{BC8F167E-E81B-4986-94E4-3BADCF64B5F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1" creationId="{D74737A8-2414-403B-8B4F-30BD6004FEF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2" creationId="{78DBB185-A82F-4C72-BAB3-946B1007896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3" creationId="{C3E5AB14-A1D8-4A79-9611-5E105A30612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4" creationId="{1F75A87E-62CC-4632-A758-DCEF41F4C20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5" creationId="{58D651BF-6551-4345-8530-08F9F48C54E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6" creationId="{5EB9E3D8-A31A-4BF2-8FB3-1DF3718ED82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7" creationId="{CFA6C6FD-1DBC-4ED7-9524-A2B07B571DC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8" creationId="{965B8BA9-903A-43DE-BA93-13E0A3712B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69" creationId="{5FE577D7-9018-4A4B-B77F-3FD16A9316B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0" creationId="{FD83C353-4904-421F-A36C-E142AEE5D6E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1" creationId="{3A631F2F-1493-4CB5-9ED7-7DD66DC5699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2" creationId="{0705473E-A639-4186-B6E8-6803771D322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3" creationId="{AF6853D3-BC20-4C10-83D3-A36B908FAAE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4" creationId="{F153CFDD-8A0E-4B4A-AB4E-0C2298476B5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5" creationId="{82853CAC-F65B-489E-9D9C-F70856F88F8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6" creationId="{5C31D355-6C8D-4C6D-AC3D-ECFB995E28F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7" creationId="{71146748-5DED-48DB-8831-AE8A9A5EFE2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8" creationId="{B87AB13A-6413-4E24-AF23-43292EB6DF1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79" creationId="{30F5DA15-AC19-418B-AF22-6CA1E4CDECE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0" creationId="{35104734-4F44-4CD0-BBDD-E366B81F5F2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1" creationId="{077B0208-171A-4D36-9D2F-8A7278734B9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2" creationId="{9F25546E-8DF8-41B6-A629-E8E62C85C9F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3" creationId="{463D7871-9950-47A5-8812-877ACCC2FDB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4" creationId="{6A34073F-86FC-4473-B31E-5799BF2067F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5" creationId="{B3116EEC-EB8F-4341-B872-4C294E516F8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6" creationId="{BA91A634-D318-433A-AD9A-9C3400F16AA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7" creationId="{C5A3414E-C584-417C-B3BD-BE3B320C4D7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8" creationId="{54E26007-9925-42D5-8BAE-972A15AAE86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89" creationId="{3D387043-1D9F-434C-BBD5-D28C8D90E88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0" creationId="{5BC5C5AF-B822-441F-852A-7B81CAD01DE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1" creationId="{8FE9C692-E679-40DD-8EF6-6D59138BD42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2" creationId="{F4494860-9760-426F-97F1-AD81FF6C9CD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3" creationId="{D32DFE5E-7A85-435C-B736-27EE42E68B8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4" creationId="{FBD8D2D1-6ABA-461E-9B2E-5F4BF355722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5" creationId="{5CAE7469-7D35-47CA-9F25-C26669323D8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6" creationId="{D7C6096F-4FB6-4151-A667-1E5693C07B4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7" creationId="{C85E0285-2289-4ACC-B0D4-C8DCD2E1844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8" creationId="{8CE025FB-FB3A-4733-A753-C6C18FA6B40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399" creationId="{5F2344D4-9941-461B-8286-71A0F37F7B6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0" creationId="{103518B8-58B7-4867-BBB3-832BED62B97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1" creationId="{1DD2BFED-7662-4A69-893C-342C26E015A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2" creationId="{4984CC0E-A60F-4A2F-9AA4-AADCFFF7E04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3" creationId="{1A32BE3B-28EB-41FD-B3F4-BE8E82C8FD7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4" creationId="{F87B284D-F242-4172-8FEA-16D6575E54D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5" creationId="{73462A1A-269B-49B0-9386-B80668D70FC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6" creationId="{77622F0A-C437-4A51-8FA3-74157056C72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7" creationId="{C8CAB7DB-17EB-41DB-B8ED-8FD589698B3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8" creationId="{00A2C8FE-6851-425B-8D0D-89EB1DC189C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09" creationId="{EAE23133-8105-4B7D-9C5D-F3DF7FDBAF5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0" creationId="{D6C64674-344E-423B-A26F-84641C7CBAE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1" creationId="{C7F1E2DF-F2E3-46FA-8001-F0A3A52D123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2" creationId="{5446AA4D-F3DA-44DF-8079-56EDE66EDC6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3" creationId="{CDA692C3-00D0-4159-99C0-2123E82582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4" creationId="{8A41240A-AABE-4202-9923-9B390DD15BB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5" creationId="{B0D7F5D4-FD27-40FC-93E2-775216131AD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6" creationId="{55F4CB8E-89D9-44E6-A3F8-48CF6BB1470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7" creationId="{E26940B6-1344-4E73-A4BA-AF71A5A057C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8" creationId="{74C3A68C-B262-4518-BD16-959A80D87E6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19" creationId="{A68FF7B4-2732-4F65-B446-C6DC761164C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0" creationId="{12C95788-7413-44E2-8A77-B3F4F388E03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1" creationId="{9F2F7F5E-4555-4287-A350-8639F55062A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2" creationId="{F1648396-9F92-4669-8F26-2EAEA9EF0E5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3" creationId="{90531F58-FE73-43F7-A70A-B77ACC07818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4" creationId="{BD491327-0022-413F-8C5D-D1C13D31084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5" creationId="{5791F120-2006-4911-B6DB-48B6D66DA1B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6" creationId="{E3CA78C2-3449-4169-AB44-C9A129F977F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7" creationId="{CB786DD5-4609-4C82-AB89-2EF5153F631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8" creationId="{C8707167-F944-4C9C-8AAB-65E8E876A0C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29" creationId="{0D108EC5-B698-4BAA-B0DC-AE1F1D33670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0" creationId="{5D1CE1C2-AA6A-4499-A83A-D9DC1869865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1" creationId="{22E851C9-858F-4395-80C6-4B10277CB70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2" creationId="{232835CE-FC3D-4E91-9049-A8C96762C8A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3" creationId="{5D3C29F9-D4C1-4AA7-94D8-8372ECB40BE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4" creationId="{1CA93399-FE9C-4573-865A-AA22DDCB2FE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5" creationId="{55CC20E2-5D5A-4660-959E-1C0E70A364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6" creationId="{E1B16A25-9AB8-4D98-9B62-B200A608CB1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7" creationId="{6562DF87-CDC9-4690-A989-7D6BF0806D7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8" creationId="{DBF811D7-5821-4036-BF14-37E035BD3BB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39" creationId="{3886ECEF-3219-45AB-B51E-65924130A8B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0" creationId="{59FAB456-C336-4786-A591-EFD9CEE2C27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1" creationId="{CE0A5373-5459-4121-8977-A1C4F0E1D08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2" creationId="{FCC41322-D210-4A15-B5E5-8CC8722C15F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3" creationId="{86F16E2D-E22D-4DD7-93C5-2B3D5450E03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4" creationId="{533AED78-263D-4E5A-9EEF-83B936F2EF9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5" creationId="{B017CE04-8814-4CE0-B10B-59EAC03FF93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6" creationId="{770FBAE4-AEB1-4C8D-9342-C1D1D7CA218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7" creationId="{C6815E54-B4CB-4F7D-AA98-A7F714F50A4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8" creationId="{385A69FA-6360-4B7B-B30D-6F8374162B2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49" creationId="{E244E3BA-1415-40E7-8B9E-65A8B6B9CD5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0" creationId="{50EDB980-7663-4164-A6C7-EA62EE60795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1" creationId="{187A2A98-DA91-4848-86ED-7FC946EFDF1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2" creationId="{D3DDC71A-EBF5-47E6-AF10-C5953F63481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3" creationId="{C9E57863-435E-487F-8F9C-276329B8210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4" creationId="{3FFB832A-8C2A-4648-BCE8-8AAAEBC4AA3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5" creationId="{92980A26-D5B8-460A-BAC0-8938BD6385C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6" creationId="{900789B8-B9F3-43FA-B9C6-9920E0C623D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7" creationId="{A221E366-7092-401A-BB9A-360F64CC401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8" creationId="{8FD6AFA6-5488-4F75-A2EF-005454121CA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59" creationId="{D6A5D025-3AF2-4DD6-940F-33B11145924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0" creationId="{A38791EF-B8A7-4C84-8C3A-A7AACBA049A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1" creationId="{57EC12CB-9459-4655-BCB9-C6707BACEC8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2" creationId="{7966A016-FEAF-460E-81AC-6C2B940B3A5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3" creationId="{D494625B-A859-4E07-B30E-58319F530F5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4" creationId="{175F1557-53C6-431C-AC72-6ED309DBBF9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5" creationId="{9C059020-8341-47E4-BADD-DD6D18BB0E2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6" creationId="{31A327FC-8DCF-4087-B551-AD6C3351F01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7" creationId="{EFB9CB69-40EF-4B64-A9CB-001AFBABEB0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8" creationId="{A084A9F9-945A-4C6D-AF52-06B55256274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69" creationId="{673C0AA2-61CA-4D13-9E62-D4F78DB1CFB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0" creationId="{5191BF8C-AA51-42F7-9DE8-057C43276AE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1" creationId="{CB273B57-5D47-4FD7-A8E6-4F7528FF916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2" creationId="{F52DA08B-BB2B-4D2D-B8F5-A4061DF71E1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3" creationId="{EF82C580-2504-4C74-B0C8-C31F44036A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4" creationId="{E112530D-2DDD-4ACD-9D6E-6CBE9D83C96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5" creationId="{6B58F00D-E6B6-4E3F-9E0B-6A130490CDF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6" creationId="{625607AB-3728-4E06-9C9D-01A986573AB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7" creationId="{D5C520DC-21B9-45D6-867E-A933C58B1F0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8" creationId="{5EBCC2DE-8AB0-49BD-BCF5-C254012FC9A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79" creationId="{71015F75-7853-4E09-8470-746D20AC38F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0" creationId="{0B12E806-7B3D-41E0-B72A-04033657CAA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1" creationId="{C197F991-3A28-4CF1-BA25-218685C7433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2" creationId="{ABECE460-9DA6-4443-B52A-113F8B66211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3" creationId="{AE957BFC-DB9A-416F-8C4E-5C078024BC3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4" creationId="{F930B99B-3CF1-4BB2-904C-99704C96141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5" creationId="{2BB1769B-F104-453D-A4CB-856575E7E0B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6" creationId="{D63E7E53-D43C-4AE0-9CB7-B15FD616AEC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7" creationId="{E46A2206-CCB0-4487-933B-D036E91BA62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8" creationId="{B1964E7E-9FE4-42FF-B9B9-78F223F95BE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89" creationId="{3E8178AE-FAB8-4989-91E5-7CC59B4CA8C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0" creationId="{3577881F-B5E7-4BDC-98B0-71FA43B5BA4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1" creationId="{CC50FCB7-E958-4DEF-9587-B69E77E9CF5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2" creationId="{858EB096-FD7F-4B15-A297-6C9DFC8F3D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3" creationId="{D79CA18C-2105-4DFF-B252-B267A8A73E1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4" creationId="{FBD77A45-8CE7-4348-BB7E-45FD0A1E74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5" creationId="{7E1ABABC-7C37-49A7-ABFA-0851D590244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6" creationId="{59A08547-764C-41C9-9112-88176D64A7D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7" creationId="{43DAFFA9-BE93-4ED5-8ED8-F2F91BCBD0F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8" creationId="{24FC34EE-FC2D-4993-AA1D-B02DBF6C473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499" creationId="{5949B2DA-2C04-4D99-A55B-2C9274F8487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0" creationId="{65CCC1B3-53C2-49D7-A098-2A6740501CE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1" creationId="{7F20AD3C-F1F6-4782-B6F9-95222A05D5B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2" creationId="{B4B38E6F-4B8E-468A-8466-18ACC74E601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3" creationId="{742B1C50-34CA-4BAE-B85E-BE85D247E80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4" creationId="{F22749AF-FF06-421B-AF78-B2E5AAC5592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5" creationId="{82DBC175-BE52-4172-B72F-4E84488572D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6" creationId="{FA079246-8996-4276-B7C8-B82A57657A8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7" creationId="{E2A6CF2B-B3ED-4BA8-9ABE-0281E749464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8" creationId="{19620C98-1552-49B7-8C2D-4BF16430AFA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09" creationId="{5D8D9BC7-6E61-41F8-BE5C-A2DDD7D4D54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0" creationId="{21B7B147-878B-4616-A8ED-8EC5F1DFEA8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1" creationId="{1DE316A8-6716-43E8-9D4F-225001B9DF4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2" creationId="{FE4A912E-23BD-47BD-BBEC-A330BAF5B85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3" creationId="{77CFFBD8-7F6B-49ED-AC98-01340C776C3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4" creationId="{1D468D3B-4BBC-448A-80B1-B704C9ECC6D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5" creationId="{AD0B5455-F4CC-442B-964C-5752591A0CA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6" creationId="{D7F0631F-8B05-4A4B-8152-E582F483AA2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7" creationId="{6D35A8B9-A8D9-4D8C-8718-35C35003706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8" creationId="{396AF15F-1FB2-4A73-AEE2-97A29C8813A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19" creationId="{20E9D3BA-7CA9-4875-A022-A3905E55B71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0" creationId="{872436DD-6536-42DC-AD9C-2629950078A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1" creationId="{AFF3E608-9CC9-44D9-B6C0-FAEC3FEDDD8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2" creationId="{252F2C3B-2BCC-4031-AB28-B200E6D4A93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3" creationId="{A88E01C4-6E54-4552-B7C1-6D0381B996F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4" creationId="{0187F556-B2CD-4901-B5F3-CC549187AE2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5" creationId="{B82D3E5E-596C-461F-92BB-4B6867D24A7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6" creationId="{E35AD0F8-03C5-48CC-9B1A-C528FAD3209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7" creationId="{2877F272-FEE2-4AB0-956B-86D441202C6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8" creationId="{7270160D-C455-4230-A7A5-4159CA26D97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29" creationId="{70D690E2-D286-4CB6-8C37-B654C6AEA21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0" creationId="{24DD80BC-54C1-4335-BF3D-383DADED4CD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1" creationId="{E12ECADD-2E96-4098-9C93-FDF332EC44B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2" creationId="{9807E6B4-CD16-4F55-9329-09352FF75A3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3" creationId="{E7CC8520-E0D7-47F6-A94B-B0D9FD9821B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4" creationId="{5B0D33E1-DDE4-4A65-9EC7-105A8D40EA2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5" creationId="{7EF93574-79DD-4020-B03E-F2FAA28831E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6" creationId="{857C1AEA-07DF-4A72-9068-A2D146F013A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7" creationId="{B11E92E4-B565-4482-BD08-DB90AC5543F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8" creationId="{7241C6DD-0CD8-441A-AC85-CBF87321CE9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39" creationId="{A881C98E-71CE-411D-8EE4-69C91AE9EDE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0" creationId="{C47FF640-AB35-4F7D-B057-BDB9ED69905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1" creationId="{926B7FB1-E87C-4586-BD76-624CCFDB3E2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2" creationId="{5EB29AD2-AB9C-4E5A-9002-4C1B469672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3" creationId="{4DF3DA90-4BA8-49CE-ACBA-DC717D0B524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4" creationId="{A853B299-F56D-40A7-BE13-4A783DFB615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5" creationId="{9B957217-E493-4D54-8975-D1DBC330C53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6" creationId="{819046D2-9A91-4EBD-9F74-B4A189DB247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7" creationId="{60D8F20D-0B98-47E4-AE00-8CF15C87BB7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8" creationId="{F81857D9-96A7-4B21-B8C9-1FB2DF60D23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49" creationId="{CBBB023A-6CEE-4DE3-82A6-E3B4AFCB500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0" creationId="{98AC7ED2-BC98-4B36-B231-6E4A746D4AC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1" creationId="{5849D417-7529-4C30-99DF-65144CA9FD2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2" creationId="{05E3F241-BBAD-4AD2-887F-02D4AC90BED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3" creationId="{1F1AF18E-678E-4089-9145-9C550E9F6D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4" creationId="{7F2FF3EE-733B-46A0-9D97-71747D80BE6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5" creationId="{BCE82CFD-7C08-4315-AD29-F6B39836024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6" creationId="{6C429E1A-C05F-4E26-98F7-CB2FBF75C01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7" creationId="{3E55AD9B-8FAF-4168-AB8F-9C47B52F776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8" creationId="{B727A207-8D7F-4324-903F-1BF4D7D0DC5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59" creationId="{B4A9904D-CA45-41E5-AD52-B6E8CCCB5EF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0" creationId="{39843754-B524-4478-8B87-DD2B096A939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1" creationId="{545C781D-93FB-43C1-9554-567C8A485BD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2" creationId="{2798E333-24B6-4240-9A50-3465BD8A5DD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3" creationId="{2D41557B-8168-4BB5-BB33-1E0E764F7A1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4" creationId="{DF3CDD82-8460-4F45-AF53-01D24CF0BCE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5" creationId="{D279479B-587C-4672-B46C-D42C4894FC8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6" creationId="{9DC43E68-9C73-420C-984C-1F760A292AF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7" creationId="{65EBA43E-3D31-4620-8B14-1C345EB8C18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8" creationId="{46F02244-9307-4B87-87FB-1EAF3AA9681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69" creationId="{2C0C09F6-C29C-4867-AC40-82F0DA1B5DF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0" creationId="{65A5F983-0192-4600-AABE-1BF38B6E62C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1" creationId="{DD2437BD-AD5A-4C9E-80B4-B1C4AE3326A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2" creationId="{F97DEAE0-FE28-41E6-B1D2-5365673EE7E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3" creationId="{02455896-24D1-438F-A6EC-A61AEB8C869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4" creationId="{365676C2-A60E-4293-9148-CBA7D61BFA2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5" creationId="{44B07055-B8EB-4D61-BDB7-FCBBAB4AB1A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6" creationId="{BD16202A-5322-47E0-B26A-33A411CAD5B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7" creationId="{5CA8AE7D-7C7E-4566-8633-F502D114DC9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8" creationId="{E1662635-747B-4CA0-8DBC-46E15CED7EF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79" creationId="{779963F8-54F5-4A67-A263-27B039CB22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0" creationId="{7D8E43A0-5CD0-4A1F-B114-B1158932205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1" creationId="{078E1413-651F-4FBB-9EE8-0456DBB25D2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2" creationId="{2F603784-0B42-4759-9EBD-3D24BC9E99D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3" creationId="{E507BD64-2065-4481-909E-0DE2993BC83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4" creationId="{F3E9C937-1EBD-42F9-A8DB-BADDAB3FD61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5" creationId="{4C1845B4-7B69-4C0E-A52B-2B14FB65E27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6" creationId="{6ACBE5E2-4418-4953-A5F8-B1F097CA7C1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7" creationId="{E3100CB6-5C7D-498D-82DC-5868C53DE82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8" creationId="{B46C0D1A-0762-43AC-9EEF-1A94293734C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89" creationId="{1CC3964C-4226-430B-9CF0-3539153315F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0" creationId="{12C6C458-896C-43BB-9BE1-A76F8225413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1" creationId="{0E476221-561F-4D9E-B939-207EC601899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2" creationId="{233F7730-4D5E-4E32-97FE-6E7DF416848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3" creationId="{981EE6C5-7ADB-401C-947D-7337422122F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4" creationId="{E13EEDC7-36A6-4CE9-B3DC-1825D42F35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5" creationId="{F5EA4C58-B2CF-4DCF-9C48-0E07054653F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6" creationId="{7EBDAE9F-2B0C-43D9-8987-B09DF319AA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7" creationId="{45EA2DD9-C427-4E89-8BCE-DCC09C793A2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8" creationId="{C6CB7D0C-83DA-45A5-86BC-7F34BAA1FF7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599" creationId="{43EB0D33-4E32-4E66-9114-C07AB50F2E1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0" creationId="{72FB73E7-C088-4687-B7E2-E2F5E48AC71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1" creationId="{13831409-38D1-4E32-A960-468E26B96E7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2" creationId="{1D2645B9-77C0-4383-BCA5-98A344E385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3" creationId="{D2DD360F-F7F2-4054-816A-4B2FA726A21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4" creationId="{D4F6A53B-D540-45E6-8719-33E3FA81BB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5" creationId="{AF30C6D7-DABB-4A4C-B28E-A754145AFDD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6" creationId="{0D4D7725-D8D3-44D6-A8A5-143B48242CC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7" creationId="{274DCFE5-88E2-4403-BCE9-075B1212CFF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8" creationId="{F2EC974D-5810-4AE1-8029-E48F8ECB9C7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09" creationId="{E0977EAF-471B-48F6-B0C6-1DFE302DB57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0" creationId="{DDAC1324-C0AC-42D1-89C0-F7E509C9A0A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1" creationId="{11A31E96-CEEA-4D0A-8D2A-07A8D4A80EB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2" creationId="{E7880C72-A9D3-4A41-8078-56DB247505D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3" creationId="{7BD77713-2CA2-4375-9B2B-A3918CD7470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4" creationId="{3BAEA580-BBAC-49C2-8DD1-9E72F165553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5" creationId="{0AC594A4-DD5F-41D1-937E-2B5281FF800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6" creationId="{5BDEE181-D355-4312-AFF1-38E90F5AFAB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7" creationId="{6776AFE6-F9B7-4133-AD2C-FF0E8A2FAAA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8" creationId="{16B2B949-3847-4D62-9D72-56D42AE96EA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19" creationId="{7EE683BB-1558-4CE4-A5C2-B70C14FA98C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0" creationId="{F25D8F22-1014-41BC-A287-6005ECBB330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1" creationId="{04AAF9CE-687E-43D6-A243-6C363BC76EE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2" creationId="{80C620DD-2774-493B-B57C-3B9CB0D5134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3" creationId="{1C047616-7801-416A-A2C7-B58E586CAFF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4" creationId="{4BF0DA09-6BB7-45C9-B32D-7003859A9A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5" creationId="{7D593BF9-D218-425E-AEDB-799784B816E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6" creationId="{06887962-9F5E-4B6D-A75C-DB9CE9B9742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7" creationId="{51143265-7770-4503-8152-AE9209E89D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8" creationId="{D8228D5F-718C-4B9D-8D32-2F9E6BB434C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29" creationId="{04E4D893-5DB3-48A2-9CB1-A87FDDE240C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0" creationId="{5DC27AC0-AD77-4816-BB67-983823DF391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1" creationId="{CCBB1FE8-331D-45E7-986A-6C457D22B48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2" creationId="{D9D36710-3B8A-465D-94C1-5F5BFF765CF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3" creationId="{1265291B-9FC4-4BB7-A52B-63CAA56A650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4" creationId="{500F4476-37A5-4B3B-8044-2687F1113C8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5" creationId="{5890AAE5-8D19-41A1-A709-FE672266EA9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6" creationId="{5B875BE6-7B27-4A1F-A59F-B38FF439BED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7" creationId="{F475AF63-468F-4CE3-B4C9-308FF7D1F94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8" creationId="{966617EC-89FB-4779-8AF1-B03AD41AD9B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39" creationId="{7FFB8CE1-D499-4CCA-B4BC-C8E2E8E2A10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0" creationId="{7A875637-E69B-429F-83A4-3662885BF1B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1" creationId="{8BBB90F4-9633-4669-9439-0EE70EA19AE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2" creationId="{DEEDDB08-3DE6-4CBF-9962-64E591DF0BA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3" creationId="{A7E0562E-D6A7-4954-91A6-EBBF03473C6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4" creationId="{FB58BF51-91CB-4227-93DA-F51FCB4932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5" creationId="{9987AF0C-4781-4B7C-8839-D18FB1CAC97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6" creationId="{5FD52285-ED7C-428D-88D0-8A41FBAF9CA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7" creationId="{7AC2D92D-7A6F-4362-82E0-5625B7AD465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8" creationId="{C23F8D7B-DC24-4333-8C05-D6EBDA58531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49" creationId="{2ECC7715-41FE-4A6A-8603-BB97F91F6A2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0" creationId="{6D6EF819-006C-4C0F-BD19-CCB776DBC44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1" creationId="{626F18BA-E513-4FDC-ADA4-235CE91A2ED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2" creationId="{FD0A4DA3-B5E4-44E9-AD0C-D861ACD572C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3" creationId="{FC85FDDB-032C-4821-9BCF-5D7B0A5ECE8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4" creationId="{96BF0673-2F67-443F-958D-768D55BF965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5" creationId="{583B10F2-2C7D-45B1-8FE2-A719F7BB2FF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6" creationId="{4CE78C49-5289-486F-A3F9-6C50358F6A7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7" creationId="{28E930C0-844F-4406-995D-262C5886471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8" creationId="{B5B1A6F7-2C23-4F82-B369-4F47D88E235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59" creationId="{E9042E60-1F5D-454F-97D4-075106066FA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0" creationId="{BFB03784-5512-4625-A604-8FD55CF95BC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1" creationId="{9E66BFB7-14E5-490B-B010-11F119D5C50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2" creationId="{A85CA1FE-F745-41A5-84B2-B17D7A2D0BF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3" creationId="{49AA38E1-146D-455F-985B-E056C24F8BE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4" creationId="{3F06B99C-7A37-4A5E-B52A-67DEA16B97F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5" creationId="{1163029A-0023-4A78-9DEF-2B7427287BE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6" creationId="{31A6589F-EE8D-46F8-9925-52E4D1A108E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7" creationId="{B9351287-DB05-4CB5-AE83-F022A852277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8" creationId="{FB768F3E-A4A7-4350-880C-C0F1112C85D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69" creationId="{1605BBC9-319E-4D01-B719-AC7BD54B3F4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0" creationId="{FDA2E6E8-B8C0-473D-B894-480E5F72A9E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1" creationId="{3D3D2F43-67CD-4CE5-9334-59BE94FF199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2" creationId="{1012D517-8055-4C1B-BED0-3A104CDAE5B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3" creationId="{3854AD87-8FCB-4617-B065-3F8C436703A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4" creationId="{D807A343-30DF-463F-B4B7-A7AE7D37006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5" creationId="{5EAB937A-8FAB-4410-893B-4ED665B2181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6" creationId="{4AC14B76-94E0-43AB-A003-B7EA7A4EF4D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7" creationId="{20517CD9-7677-4F5D-A097-07B6C7EA83D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8" creationId="{D4A597E6-C923-4108-B4B4-6712146EE6D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79" creationId="{B809C908-666D-4E22-955F-C9FC0A3166D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0" creationId="{E49D8295-7CA3-4E36-8586-173D17A8388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1" creationId="{8D1419C5-88A5-49F6-84AB-BC5D0BABD83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2" creationId="{EC28951F-4B50-40F9-AF73-27EC6364F40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3" creationId="{F7E9D765-D09F-4266-BF2D-61F47D9C6CA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4" creationId="{DB3EEAB2-50B3-48BA-857D-4776BF62C9F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5" creationId="{8AED95CF-C40A-4A3A-A2D7-366A3CB9AA4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6" creationId="{FA85922E-F712-4D25-8D16-D07C14E3193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7" creationId="{F2B3A764-97F0-4133-9068-287C6C65ABF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8" creationId="{CD61C367-F129-4316-AB99-FA7F1510252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89" creationId="{E4B8BDAE-0604-4C8C-AD35-DC8634B9DDE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0" creationId="{71E2A7ED-72A3-4389-9480-69046B9CC3F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1" creationId="{D9166AF8-789E-4C58-AD6D-AA1162E58F5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2" creationId="{11642C79-EF16-4583-9174-E4807F08F6F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3" creationId="{9E69C3DE-A3BA-4432-B11A-776069787A8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4" creationId="{4775DF2C-5A12-4F61-A18D-936CF99D519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5" creationId="{71599F72-44DC-4893-B7C3-79049AA2DB2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6" creationId="{B03E4A90-D4EA-43F9-9297-23E75AE5D24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7" creationId="{0B7DE9C4-A968-4311-97D3-1A480DDD792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8" creationId="{E0E00AA2-6439-4F95-93AD-0CADF46A599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699" creationId="{B303EE3B-E0D0-453E-ABF1-26CE7BA12EE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0" creationId="{0A08438B-54D1-4D31-9106-DA27045A8A0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1" creationId="{3314E1BF-1F56-4C47-A73D-77DD48218AB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2" creationId="{CD64D296-12BB-42A2-B6E6-A578BCEAD58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3" creationId="{76D0A2BF-8FBD-4396-8FA9-E975082BDF9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4" creationId="{5D789C10-9FC2-49B9-901D-C26E999AA92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5" creationId="{55F378D6-F24B-409B-BD2F-83A622FE73D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6" creationId="{21FE7DE1-26BF-4C31-B924-619D1DDF370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7" creationId="{28279C19-CE30-4520-BB89-4080C6D6B46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8" creationId="{E203D624-FDAC-49B8-8F58-997D9B2E25C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09" creationId="{EDA4181B-D824-467A-A3BA-B03626E116E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0" creationId="{9785477B-90AB-4215-950F-2E8B06A3007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1" creationId="{3077590B-D734-403F-8572-72D73CC6EB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2" creationId="{D4A5D288-D843-4FD7-87C0-5C9194098C6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3" creationId="{FAF81DEB-D876-40A3-BA78-34974A7F63D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4" creationId="{5E778685-E39D-4BB9-BEB0-72444FE097D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5" creationId="{101F000F-BC89-42D2-86EF-F3EAE1D80B1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6" creationId="{217B6568-545E-4A75-93B6-C5F784B65AF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7" creationId="{0B86E19F-2AA1-43AE-A4DE-EDE695E6FF4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8" creationId="{0964D599-6BA4-4971-B1C8-4AD606084D6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19" creationId="{D8315F82-9ADF-41E8-BD7E-B2FD3A23F94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0" creationId="{593F22B9-89B5-490B-84D1-DA901F49A73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1" creationId="{9778F388-5D68-4521-88FD-11D89DEF54C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2" creationId="{78EED3B4-1B3A-4C63-94A5-4034504FCBB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3" creationId="{F99BBCCF-432F-4BF1-A1D7-6A89E13AFAA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4" creationId="{3374D2AF-C68E-4723-B4B2-290B905BE14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5" creationId="{3021FC37-D794-4337-B3F2-BBC994E8082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6" creationId="{5784CD53-4D73-45B7-80CA-EE0A9AB6FB7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7" creationId="{C9221B57-6391-4731-9BF1-C205F4D4421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8" creationId="{CBA3D494-9792-43B4-81C6-6922DF044D2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29" creationId="{FB48449E-8E49-4BD6-AD4C-3B4F45C3DB9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0" creationId="{35828D24-6ADE-4392-8FBA-789AB014B94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1" creationId="{244E056B-7F54-4BDD-860A-C9ED5782218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2" creationId="{CCF9B84A-F42E-4865-B46D-7700EE490A0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3" creationId="{B600035A-EA94-4F21-8C59-CD70EB97194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4" creationId="{345A05E2-86BF-4B61-BA8A-B39A1C2679E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5" creationId="{29D63058-CF3E-462B-848B-A5A93E61998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6" creationId="{5956B52E-BA0A-49ED-8BBF-3B105AF8435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7" creationId="{C2F1B289-83C9-42D2-BE6F-865EF38405E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8" creationId="{4B97375A-C2C7-40E8-9059-61143702AB7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39" creationId="{357F3E7D-9F30-4815-9F90-0FD8B8C1879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0" creationId="{26CA4C42-2F1C-4806-BE2D-D1A2A0D48CC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1" creationId="{1A597D43-BFE8-41A2-90BD-265EC62C0A9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2" creationId="{7E99E43A-BC01-4264-9A6C-8D82562BB18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3" creationId="{FD7885EC-801E-4FB6-A26B-D947CD0569F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4" creationId="{A27F51D4-A1AA-4ED2-80FE-C55CC4CAC8A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5" creationId="{E26E4127-E0A9-447C-934B-EB35CC907B9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6" creationId="{27043512-280A-4F3C-BDF0-3F41D6F5F3C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7" creationId="{899E7EBD-B156-4799-BE5B-C39CF4699EF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8" creationId="{D8868F73-9BDC-4A3D-80FF-4363D7A0C72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49" creationId="{E2DC7D82-781E-4656-9C86-70126C2DAF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0" creationId="{EA080AC7-FBB3-46E6-B070-92AB215B121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1" creationId="{6C7AC317-3589-4159-A9BC-4F0D0E77243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2" creationId="{CC0FAA23-6D03-4719-85CC-EF093EF61D9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3" creationId="{CE3E09E2-525A-46B9-A3C3-D45557B3364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4" creationId="{D590C530-CF5A-4948-8530-983F30D06F3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5" creationId="{2077DDA5-92E3-40C3-BCD1-11A5350EF0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6" creationId="{F01978A8-4148-4B98-B14A-8F538DFAB4A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7" creationId="{F654D816-3C26-4970-9120-EE20D567548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8" creationId="{0A9C1BAB-B71E-4545-80C4-183609E4CE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59" creationId="{FED15C3D-AC87-44B0-AADE-5E9EA47C05F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0" creationId="{B59DD0A3-DF6E-4D70-A8DC-ABE508044A7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1" creationId="{A2F7AB30-B74E-425F-81ED-5DA391798D2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2" creationId="{F944954C-DE02-4547-9F46-C817A18F3AC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3" creationId="{E8206DBD-13E1-4CC9-BD21-1EC0CB93AA5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4" creationId="{F120082E-78AA-4E3B-BAA2-1633C415F4E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5" creationId="{DDE4C01D-F98B-4724-A4E6-2C6962CA83C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6" creationId="{7C9DE43A-7490-4A88-893C-DFC1EF28165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7" creationId="{7C1ABCE1-E79D-4A0B-AFB1-1FD6DA431FB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8" creationId="{2ED79F46-0402-4E56-9BA7-E2F6BFA11C5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69" creationId="{EB2D3345-5321-4CB9-B1DA-8E2663DA87E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0" creationId="{7A6A0D30-9DA8-4F64-AB95-484F8F68492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1" creationId="{4C775F2E-F242-4D60-A7A6-69C44E66F2C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2" creationId="{4748F266-8BF0-4F7D-AB0D-F6E9718F4C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3" creationId="{E8493825-F9E1-4715-A7B7-06C3CDA2747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4" creationId="{F8D658AB-CEED-4C8B-B038-D3690DECC97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5" creationId="{BD09910E-FC1B-4A17-9CB1-21177E32C00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6" creationId="{4FDE9404-1F51-4B06-8869-E12E37919E7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7" creationId="{F813D7C4-1376-4DEE-85F2-259CEE0F185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8" creationId="{8F2FE229-0580-44FF-8264-E67641BF377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79" creationId="{9A2FF061-A8F7-42F9-A917-5990DB0321A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0" creationId="{9562E06C-5620-412C-B592-3A39E1DAA25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1" creationId="{053344B2-E5EB-4F91-8018-C98DFCEC32A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2" creationId="{F510EB7A-DE8E-4169-991B-FA728B5EB89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3" creationId="{2728A6CD-C157-43A6-BE12-7A5F5E81C93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4" creationId="{3E93E7FC-B7A0-4F19-B356-31C4B419212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5" creationId="{243EEACA-64D6-4285-868A-DD3D776B285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6" creationId="{1FA827E1-0D24-47CD-A194-79B46CBE369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7" creationId="{33B77271-D66E-4100-918D-FA43C986731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8" creationId="{55343260-9B52-4FE8-B99E-9E3FC19A1FD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89" creationId="{E5BFAE74-B7C7-46F4-B4A4-3EC1E44A0DB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0" creationId="{4F4F2F08-B6DD-4809-B966-A7B5D5EE474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1" creationId="{27A7281D-6D62-4F4E-ABA8-6211FF6F375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2" creationId="{C9E7586E-3F2D-4A98-BE58-23574C3405B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3" creationId="{361D7FDD-B40D-4006-A6FC-4FD40A25FE0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4" creationId="{0C1DDCF9-E0B5-4666-A925-2C396AD77B5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5" creationId="{FC1FE616-2E8E-4760-B685-D4F7F50B041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6" creationId="{4B20AF6D-A0FE-442A-9824-6EA581E1CA1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7" creationId="{1065D82C-47C7-408D-B90E-826B60F818C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8" creationId="{C26AD509-887C-42BD-A63F-B245B7C68F0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799" creationId="{FB3905E2-8D16-44EC-A939-854DB591BE8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0" creationId="{4CAE4705-3CBC-439C-9B7E-E8E12A9077E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1" creationId="{CBA3D766-BDE3-4E9F-9101-C354C8DA87F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2" creationId="{33A70464-9C1C-4DF2-9018-2A4FFCAEFD0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3" creationId="{F8CB80E0-9EC6-4B65-8253-3ABC7064AD6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4" creationId="{2BEB26A3-5199-45B9-B893-4B7FC9AA52F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5" creationId="{3EF66730-C760-47BD-83C0-55559E6C047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6" creationId="{DFDC5E0C-BFF6-4B98-A2A1-BD743E0D009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7" creationId="{B61D97CA-34AF-49AC-9618-F3B060B8F00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8" creationId="{D886D15F-017D-4680-9392-118B27212C7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09" creationId="{704D202F-49C2-4163-8917-E5B0432E5DE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0" creationId="{B39B43BC-4983-43E3-A5F6-453D8D8163A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1" creationId="{E7CEFF3A-208F-49E6-A43D-89EF3660A6F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2" creationId="{086A312A-A323-4680-8275-AE56C83DE85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3" creationId="{58DBA063-6382-4EF3-BE47-0811BB25711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4" creationId="{ED8D80F2-8B8F-4928-B76A-64B99B4D2E8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5" creationId="{F737A4E9-90E1-48D3-9B7A-75B4F2AA0D5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6" creationId="{4E32B237-3EE9-41CD-8204-F6514C10C99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7" creationId="{7C1F43D6-86CD-426B-AB71-8DB9893826C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8" creationId="{46BF92A0-B801-47D4-9C41-3734A795C3F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19" creationId="{53BC2DD2-EBF1-4D23-A55C-C1E8BDAB46A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0" creationId="{1EAF86E3-6368-47D1-BB66-8A151162B81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1" creationId="{9C884F01-AE6C-4EB0-A469-F4C3BFD3A0B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2" creationId="{5106A2A2-DC68-448E-B9BE-07B5370729E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3" creationId="{B951119B-0E83-4365-8855-31A28866F1D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4" creationId="{D99860DF-05C3-41DE-A6A3-FC50C47BE1D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5" creationId="{9B41AB8B-1636-439C-B9D3-104518B525D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6" creationId="{50A1C769-3F27-4019-8FB1-5C874AC6256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7" creationId="{CD373429-8C25-48FE-A72C-E6909E1BCFD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8" creationId="{CDB2E9C7-2D9E-4BC2-9B8B-5C4391E9E9E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29" creationId="{25576778-3362-4224-A54E-915146792138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0" creationId="{4B1D5EBA-F6B1-466F-8301-56E06057755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1" creationId="{438A20B7-2FBE-45EC-B777-1F0BC68A4AD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2" creationId="{4B8D1714-15E7-479E-AD8A-05DFE9A7CE6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3" creationId="{B713FB36-837C-40B9-B0DF-075653DC3D6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4" creationId="{6A990168-AFA5-4121-AF4F-AE731D199DD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5" creationId="{37704AD8-8476-48A3-A03F-4958E1C3F43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6" creationId="{A977DFF0-292E-4693-8A06-C88084BDBC9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7" creationId="{0E5ABAD2-9423-48AF-A982-9FF7903E09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8" creationId="{5AF85085-D698-446D-8009-600F11CA5AB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39" creationId="{E091A668-C628-4E68-90F2-15D787132AB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0" creationId="{9B65D827-7CB1-4E86-97D5-8692EFC30FC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1" creationId="{A22CC057-22B4-4848-AA57-0B89B771DD7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2" creationId="{9D0C4000-E67A-47BE-BCF8-CFE456DFAF9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3" creationId="{15C01EED-CC24-4EA9-AAC5-52EBF305A23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4" creationId="{30BE10A9-51ED-412E-AAEC-A3C8905E6EE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5" creationId="{7A1BF9CE-04F2-43AC-940C-00FC8E23B86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6" creationId="{475983A2-2456-4D54-BA00-B0884309A49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7" creationId="{EC97C253-89C8-4F07-870A-6883C43B99C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8" creationId="{905E0E13-869D-4BA0-9B08-BDE6D8AF0F6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49" creationId="{6166A4E2-E093-4C1C-9A1F-86446090C00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0" creationId="{0558780D-407E-4A62-BA4E-97DB3971B7F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1" creationId="{F860BD2B-1759-40AF-A806-9E83FF67F4F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2" creationId="{0C382BA3-B74A-427C-8909-775C9DE2874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3" creationId="{E2FAA85C-69CA-48C3-B49A-53B79E46098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4" creationId="{2BBC4E59-41E9-49BF-B9FB-F6FAA43CE1D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5" creationId="{A697D06B-125F-4472-9758-E2F3A65114A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6" creationId="{F5B676B0-C743-465F-B3DC-5A9D2089ADE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7" creationId="{52F333F0-6BD2-4EDA-A789-54EEB4A7EC5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8" creationId="{440A806B-CAE0-4E18-AC85-91DDC4E4CB9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59" creationId="{9C616DB5-9CA7-4109-A3C3-95597B61CD2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0" creationId="{902E2D60-8053-4262-848E-94DBC27BD5E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1" creationId="{F9013AFB-D24D-43D6-A711-B09312921A5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2" creationId="{B12C28C9-D3C8-4C19-B601-B6E57B96A4C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3" creationId="{950733F6-78E9-4C8F-92FB-1EE4A72AEE8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4" creationId="{A9EB7ED1-A00B-42BB-B372-AD876049EAC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5" creationId="{91C9BFCC-2B67-4644-B8D7-288E8A74B14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6" creationId="{65A982D7-30BF-4719-904A-3983CA6D47F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7" creationId="{DEC920E0-CD58-4B42-B529-FAF364982C4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8" creationId="{BBE28416-9CBD-4305-A1DE-508D42AA316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69" creationId="{2B8BFEBB-C2CD-47D7-937D-12ED140C58D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0" creationId="{493170AA-8314-4314-9C7D-A479CCDE2BB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1" creationId="{20B65905-4984-45E1-93B4-FFA9CDB29D0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2" creationId="{AFCDCEE4-83C5-4619-9C3C-7C3DD667A92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3" creationId="{4DF0AA1A-A8C2-4192-B1B9-F06E1865495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4" creationId="{7B498725-BED2-4EC1-8D3E-DB7E65FFF44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5" creationId="{FD23915F-655A-47CA-BFAF-FDDCC9D9817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6" creationId="{DD60D680-084F-4ECF-BF7E-B4F084A631BF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7" creationId="{28CB4449-EE2C-47AD-BC61-D1C8F1F4CB7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8" creationId="{229A84A6-BFA4-41EB-A950-16A1B7645D8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79" creationId="{80313C19-1CCE-4FA5-B1B2-BE886754713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0" creationId="{D28ED435-BEB3-407A-8B6E-21CBDABD190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1" creationId="{A795E5FB-9DEF-4DE3-A984-86CCAB39F7D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2" creationId="{B3FBCBFE-976D-4868-90A4-5D49FD1BE72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3" creationId="{D0C9009D-CC7C-40DA-8E4E-D1C4E3CF4B3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4" creationId="{B8BE5EE7-0553-4986-B5E6-53D5DF64137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5" creationId="{204DD129-C8F4-40B4-8BE9-6EBBD5E2429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6" creationId="{4DAF5F81-95C4-4E4D-97A6-D4462D3C418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7" creationId="{F41C6E77-0A88-470B-8D30-D436B261591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8" creationId="{80A84B62-7143-425A-8412-4EACDD82D88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89" creationId="{0FE95BBB-7879-4D5B-AB25-34BFAC50A1D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0" creationId="{13DAC235-5C87-4D1C-849E-A4D5810D64E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1" creationId="{B233ECDD-DA08-42B8-8335-F43162AFB26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2" creationId="{AC28CAF2-C5A2-4454-A1DD-0FA1DF1B62D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3" creationId="{20072E87-9A94-4811-B85D-5245B54C8EF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4" creationId="{E008D532-CE26-49EA-A56A-55D91A3D753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5" creationId="{5DB145A9-AEC7-4FE1-BC1B-71B77ADBB86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6" creationId="{76B4311C-F48C-4183-AAEE-472E71230A8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7" creationId="{9FC8BDF2-7996-4984-89D5-FE7011FDD22E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8" creationId="{3FCD6ACF-6C1D-469A-A259-54533993052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899" creationId="{3671744B-B515-4B6C-ABEF-C17FB1DB487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0" creationId="{8BA21144-CDB5-4180-9DF8-A5DB5570C18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1" creationId="{C9C3E02A-6518-4B05-8A96-B9301316B93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2" creationId="{E8CDCEBF-05EB-471C-A3ED-857DB0F0DB0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3" creationId="{732EE68A-BCB4-4F68-866E-19A602A808F6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4" creationId="{579AD7E9-8403-4934-BEC7-6A6D74ED2A3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5" creationId="{ADA38809-36A2-4B45-B014-77DCFB676B9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6" creationId="{DEEE532E-DD74-4D04-BDA1-934FB1BA47D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7" creationId="{8DC3D395-33F6-43FB-A698-5281336A193D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8" creationId="{1B47600F-4C1A-47B0-A49C-C84442F1E7A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09" creationId="{B673291B-24D0-4B29-9F9E-2E85DE50641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0" creationId="{53799351-3D93-4112-8532-716F7B40959C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1" creationId="{A5010DB9-3AA7-4B66-9E76-47EAF301D89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2" creationId="{ACC3ED57-4AFD-440B-9DD5-AC16630C1D95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3" creationId="{5FA9A585-0F48-4038-AEF9-F4E6A69ABB5B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4" creationId="{CAD2CEA4-6CDD-49C5-A319-1440F66C221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5" creationId="{B5EC1C5A-7DEA-403F-ABA5-09D0ABD7CAC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6" creationId="{FEC89562-EA69-4B12-BC22-F022FEA3CBA7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7" creationId="{15ADF2A0-D547-4B22-A08D-ED80E561EAA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8" creationId="{E49BD312-B881-4443-A3B5-5F2E38084F51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19" creationId="{B9B54742-C857-4AD6-9521-52F9C297E0E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0" creationId="{64A5F458-30F1-451B-A882-2CD614821CF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1" creationId="{664BB170-5900-4863-8911-268C786DFA7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2" creationId="{CAA470A5-44AB-4E6F-8F1F-D5DF664D55E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3" creationId="{7B9772EC-C0A0-422B-9A4A-40FDF8563FD2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4" creationId="{5638D0D2-8469-4781-80DA-EE2AA9354909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5" creationId="{DC33EB7C-A27F-4716-A1B0-14B313AD62AA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6" creationId="{9F28B71D-7174-4CF8-908A-88936F56372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7" creationId="{E5C5DFA7-A07B-4C2A-9F55-E1B9A0E5BC74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8" creationId="{9A6639D0-24BB-4854-8275-4D6EAF0B09D0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29" creationId="{D3FEE29C-7B8C-4237-A0C3-FE3BDAEBAC53}"/>
          </ac:spMkLst>
        </pc:spChg>
        <pc:spChg chg="add mod ord">
          <ac:chgData name="Magnus Wagner" userId="1665957b-2e9f-4398-bef1-7c36d5c2a4a7" providerId="ADAL" clId="{FB7303B9-6641-4073-BB5F-7FFDB2B3D569}" dt="2021-04-28T21:58:35.482" v="783" actId="165"/>
          <ac:spMkLst>
            <pc:docMk/>
            <pc:sldMk cId="4272058598" sldId="266"/>
            <ac:spMk id="930" creationId="{5EF670FE-BE80-426A-9623-3D3B8833A02A}"/>
          </ac:spMkLst>
        </pc:spChg>
        <pc:spChg chg="add del mod topLvl">
          <ac:chgData name="Magnus Wagner" userId="1665957b-2e9f-4398-bef1-7c36d5c2a4a7" providerId="ADAL" clId="{FB7303B9-6641-4073-BB5F-7FFDB2B3D569}" dt="2021-04-28T21:59:34.653" v="796" actId="478"/>
          <ac:spMkLst>
            <pc:docMk/>
            <pc:sldMk cId="4272058598" sldId="266"/>
            <ac:spMk id="932" creationId="{5CD2C7A9-6571-481F-95E2-47691A41C23B}"/>
          </ac:spMkLst>
        </pc:spChg>
        <pc:grpChg chg="add mod topLvl">
          <ac:chgData name="Magnus Wagner" userId="1665957b-2e9f-4398-bef1-7c36d5c2a4a7" providerId="ADAL" clId="{FB7303B9-6641-4073-BB5F-7FFDB2B3D569}" dt="2021-04-28T22:00:24.868" v="816" actId="14100"/>
          <ac:grpSpMkLst>
            <pc:docMk/>
            <pc:sldMk cId="4272058598" sldId="266"/>
            <ac:grpSpMk id="931" creationId="{1E9C1214-F926-4DFF-A437-9E56302AC11C}"/>
          </ac:grpSpMkLst>
        </pc:grpChg>
        <pc:grpChg chg="add del mod">
          <ac:chgData name="Magnus Wagner" userId="1665957b-2e9f-4398-bef1-7c36d5c2a4a7" providerId="ADAL" clId="{FB7303B9-6641-4073-BB5F-7FFDB2B3D569}" dt="2021-04-28T21:58:35.482" v="783" actId="165"/>
          <ac:grpSpMkLst>
            <pc:docMk/>
            <pc:sldMk cId="4272058598" sldId="266"/>
            <ac:grpSpMk id="933" creationId="{22A8554B-C254-4704-BE7B-D774D266BA19}"/>
          </ac:grpSpMkLst>
        </pc:grpChg>
      </pc:sldChg>
      <pc:sldChg chg="addSp modSp add del mod modTransition modAnim">
        <pc:chgData name="Magnus Wagner" userId="1665957b-2e9f-4398-bef1-7c36d5c2a4a7" providerId="ADAL" clId="{FB7303B9-6641-4073-BB5F-7FFDB2B3D569}" dt="2021-04-28T21:56:35.134" v="747" actId="47"/>
        <pc:sldMkLst>
          <pc:docMk/>
          <pc:sldMk cId="1737610343" sldId="267"/>
        </pc:sldMkLst>
        <pc:spChg chg="mod">
          <ac:chgData name="Magnus Wagner" userId="1665957b-2e9f-4398-bef1-7c36d5c2a4a7" providerId="ADAL" clId="{FB7303B9-6641-4073-BB5F-7FFDB2B3D569}" dt="2021-04-28T21:55:50.436" v="710" actId="164"/>
          <ac:spMkLst>
            <pc:docMk/>
            <pc:sldMk cId="1737610343" sldId="267"/>
            <ac:spMk id="932" creationId="{5CD2C7A9-6571-481F-95E2-47691A41C23B}"/>
          </ac:spMkLst>
        </pc:spChg>
        <pc:grpChg chg="add mod">
          <ac:chgData name="Magnus Wagner" userId="1665957b-2e9f-4398-bef1-7c36d5c2a4a7" providerId="ADAL" clId="{FB7303B9-6641-4073-BB5F-7FFDB2B3D569}" dt="2021-04-28T21:56:11.885" v="745" actId="1076"/>
          <ac:grpSpMkLst>
            <pc:docMk/>
            <pc:sldMk cId="1737610343" sldId="267"/>
            <ac:grpSpMk id="2" creationId="{0C6D4566-5350-4507-8766-98A6298EDEBE}"/>
          </ac:grpSpMkLst>
        </pc:grpChg>
        <pc:grpChg chg="mod">
          <ac:chgData name="Magnus Wagner" userId="1665957b-2e9f-4398-bef1-7c36d5c2a4a7" providerId="ADAL" clId="{FB7303B9-6641-4073-BB5F-7FFDB2B3D569}" dt="2021-04-28T21:55:50.436" v="710" actId="164"/>
          <ac:grpSpMkLst>
            <pc:docMk/>
            <pc:sldMk cId="1737610343" sldId="267"/>
            <ac:grpSpMk id="931" creationId="{1E9C1214-F926-4DFF-A437-9E56302AC11C}"/>
          </ac:grpSpMkLst>
        </pc:grpChg>
      </pc:sldChg>
      <pc:sldChg chg="addSp delSp modSp add mod modTransition modAnim">
        <pc:chgData name="Magnus Wagner" userId="1665957b-2e9f-4398-bef1-7c36d5c2a4a7" providerId="ADAL" clId="{FB7303B9-6641-4073-BB5F-7FFDB2B3D569}" dt="2021-04-28T22:01:16.944" v="824" actId="478"/>
        <pc:sldMkLst>
          <pc:docMk/>
          <pc:sldMk cId="4069801816" sldId="267"/>
        </pc:sldMkLst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" creationId="{A9222B6A-5688-4E39-8B3A-0D01CFAD608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" creationId="{DDB90822-BD2D-4A84-A912-0D56ED168BA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" creationId="{1EA21749-D8AC-416B-832E-DE25421205C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9" creationId="{827E7C57-675F-4F2F-A048-CFFD5581278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0" creationId="{51E1A555-37C6-4D5E-9B67-67C8D19DC5C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1" creationId="{E4ED82AE-B41C-4B00-85CD-C10E5A30AA8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" creationId="{C751236E-961D-4783-BC2E-2E73238608F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" creationId="{D43527FE-E7B9-4166-A352-682C0411CD7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4" creationId="{90417430-5442-4D68-9325-21A9B85D3CF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5" creationId="{D8ED7F49-B7B7-4204-A725-D498433B9E1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6" creationId="{4BF482F6-3FAF-4530-AD8C-E37EDAC0F8C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7" creationId="{B15757CA-7226-43BC-95AD-523D40ADFAB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8" creationId="{3AD7F6BA-0EA4-41DD-8F65-0560A33B26D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9" creationId="{133216BA-1B5A-4368-A796-41513D5D01F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20" creationId="{F41655F3-4DE9-4B3C-9EB6-1F328CD5639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1" creationId="{CBBF7BD1-FE69-47F3-9812-450D567436B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2" creationId="{B94EE31E-F453-4D25-8163-F2FE8C6AB15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3" creationId="{58891A63-A85B-41F7-86CA-3A35DBC91C7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4" creationId="{92E89E8C-743A-4B8E-89C7-3DFF683B370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5" creationId="{64866181-0978-4DDF-B152-A400B230664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6" creationId="{1C8B8750-9C25-474A-BF25-401BE65FAD6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7" creationId="{469F3D7A-2B6D-4716-8906-39185199CC4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8" creationId="{0956C1D6-7376-4BEF-BA45-5C728631B4E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39" creationId="{878763F7-66EB-4E8B-9614-E97E08050BB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0" creationId="{B87216DD-CA62-4157-9EDE-483279EFD1E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" creationId="{460C381D-C0BD-453D-8274-8D15D404940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" creationId="{57F82021-63BA-4710-854D-C74B3EE806E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" creationId="{4266CB10-7A33-4D86-9760-F80E9D19B3C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" creationId="{AE37C506-8112-472C-ABB0-07A99E3AC12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" creationId="{D4CB9BCE-65D0-4015-BF58-AEFE2641DE5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" creationId="{FAAA08F0-8DE6-4AB2-8211-7E41E626BE5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" creationId="{485D2304-2A70-4853-8B78-1C7A963D3D2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" creationId="{A728BBC8-F483-43E3-9B4D-5CCC67AB346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" creationId="{4111C92C-F466-4F06-8E3D-D1339A94D34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" creationId="{FE9C0AAB-A477-4E4D-B4EE-94BE8020A8C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1" creationId="{1E006496-F26B-4811-A423-14CB405B82A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2" creationId="{8BCAE85F-F05E-4864-88FB-7775DDB527E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3" creationId="{46A5B793-E78C-406C-823B-DCEEBAF6927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4" creationId="{B95A9202-E7BA-4F8B-9D1A-C5695985536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5" creationId="{134933F9-6188-42F5-8709-D35AE471EC8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6" creationId="{7BD56427-0C39-4C81-A439-68E72DC343B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7" creationId="{EF356E71-3A2C-436F-8C19-7FA7B1EBE64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8" creationId="{711DC666-0FB9-4093-A079-58D09567494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9" creationId="{E5AD0DC2-782E-4A52-9857-89B097E99DB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0" creationId="{F799DCB9-D2BD-435A-A6DC-26EC741433D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1" creationId="{B4C3564D-938E-44F6-80F2-89A6DE5E470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2" creationId="{2EB1F82E-B591-4961-A43E-1161486E323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3" creationId="{A689D703-FE86-44F4-BD53-EBD5945BF11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4" creationId="{F308F424-DFB8-4F1F-8800-00A25FDF94B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5" creationId="{D9749E0C-1089-4CDE-BBDC-B8C21B63E5F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6" creationId="{429B1736-4B45-4091-BE67-ED8EB31630B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7" creationId="{3F00E896-13D3-4870-9F92-858B2856119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8" creationId="{149E3545-132C-4078-AF88-16ED04CDA55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69" creationId="{574F58F4-D84E-4634-B592-82E134657F7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0" creationId="{5FC45935-245F-4D90-821E-1DE8A598059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1" creationId="{3ECB6D25-ECDC-49E4-B2AA-F0C7467107C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2" creationId="{096BE8A7-564E-4DD0-8220-0509E767CA4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3" creationId="{FCE531F8-B820-4CE0-A680-2872304032A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4" creationId="{F4E09B90-2883-47B5-B24B-17EA671CA6B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" creationId="{2048CE5E-C3AD-4F66-84E0-1D58A506C3B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" creationId="{FB251D84-C1C1-444C-9438-9E379936144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" creationId="{F1AC04BA-3DC1-41FA-A15D-54191830E52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" creationId="{8994EEE4-D244-4531-AF7F-E02A30BCB86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" creationId="{2FAC8622-2A8A-46D0-A28D-704545A052C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" creationId="{AB0C7BC1-FF49-45DF-BD99-6BF0406B2C6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" creationId="{C43FA04C-2283-4375-8431-E87F864BA60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" creationId="{4E45C421-D1A3-4154-B541-A7C4B3AE6E3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" creationId="{ECBB724F-55D5-4E96-9FB6-B7E80B6EB55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" creationId="{70CE1187-D667-47EA-B19B-F598BE38B08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" creationId="{127E7EB7-B28C-4CAC-A9EE-42C5029F89A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6" creationId="{5D36A030-08E7-46A4-A496-28592E3CD6C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7" creationId="{68453CBB-53EF-44DE-B7F2-55CFB4DDB0D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8" creationId="{5947F850-E8FB-4B46-8AB7-54D49251B49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9" creationId="{B3BD9DAD-91B1-4374-B458-E04FA823B0C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90" creationId="{A6F79EF2-0871-488C-A163-8AF8549B710C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06" creationId="{479C84C3-099A-4A5D-9C98-4D680783CB2C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07" creationId="{F900DF6C-F033-463E-A0D5-2644EA7B01A0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08" creationId="{DC026570-0D85-4559-B31D-FD417B937E03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09" creationId="{0EF4313F-9E96-4428-8C73-1534A301DABA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0" creationId="{6A6903E3-327C-4593-9F5B-2B376D0799D0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1" creationId="{02A82F4E-F118-4374-8C10-BFC2D9C55940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2" creationId="{960C6DD7-6A34-4F85-992C-BC4AA1644D18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3" creationId="{2E49DF8D-EFA4-4987-B394-621FBD578564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4" creationId="{4540F580-13FC-47AF-9AEE-52B06F3ED05E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5" creationId="{8F6C236E-FBF7-40CC-987F-B55B75F62A38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6" creationId="{00CE2A17-975F-418A-90E7-9042850137A2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7" creationId="{4BAA9D20-157B-43D7-A7FD-D7E38545D975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8" creationId="{1F9F6E51-8338-41CE-AE2C-613EDF45AFE8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19" creationId="{BF2FC7BE-7D35-424C-8736-A88BC38C3FFD}"/>
          </ac:spMkLst>
        </pc:spChg>
        <pc:spChg chg="del mod topLvl">
          <ac:chgData name="Magnus Wagner" userId="1665957b-2e9f-4398-bef1-7c36d5c2a4a7" providerId="ADAL" clId="{FB7303B9-6641-4073-BB5F-7FFDB2B3D569}" dt="2021-04-28T22:01:12.194" v="822" actId="478"/>
          <ac:spMkLst>
            <pc:docMk/>
            <pc:sldMk cId="4069801816" sldId="267"/>
            <ac:spMk id="120" creationId="{05EA3E6C-960C-4510-8FE4-30EE25C2DB6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1" creationId="{04387464-9FD5-4670-A96D-1C596D420FC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2" creationId="{EDAAF27B-3C13-4C50-97CE-4F67B20098D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3" creationId="{B079CE5A-D142-4DD3-A9B7-B01B17017E2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4" creationId="{85FC60E6-3641-4366-B655-0F3DB0B12DC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5" creationId="{2D80D09A-571C-43C0-9139-F32E05E11D3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6" creationId="{2BCA66D1-756C-416E-8707-9BC9428DCF8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7" creationId="{95081684-7E2A-4CD8-8C81-839B115FF7A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8" creationId="{3F708730-2433-4D49-B00A-12F9204365A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29" creationId="{CE8A798C-9003-4D59-A5C7-407BB079064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0" creationId="{1D472DD0-A87F-4DE4-A470-751E94B6371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1" creationId="{A0B95CFE-8DF8-4B00-8FAB-89F412EEF2B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2" creationId="{7DDD31C0-A7E1-47CF-B14C-8B986B48567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3" creationId="{DC4E3196-6188-4136-94AD-7E098D2C0CF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4" creationId="{4A1176A7-88B6-482B-AE8A-ECCC29C027C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135" creationId="{F0B11962-777D-4DF2-A081-B090C2BE84A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36" creationId="{517D9003-439F-4B77-9B21-44DC23DC5B7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37" creationId="{E9772334-420A-4C5A-9CF6-17ABBD8CE5E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38" creationId="{B52EC0AB-801F-4328-90D3-B63EFEF0A82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39" creationId="{8C351543-AA57-4E15-88C9-7DFE690684D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0" creationId="{43199781-8BD3-4F62-9B90-67CFB254CE5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1" creationId="{58627FFC-CF57-4FA6-8799-07A63EFE0E5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2" creationId="{79507F72-59B3-44C6-8982-A66ACA83244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3" creationId="{743BD4E8-9F56-48B5-8098-1FF99FD70D1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4" creationId="{D69FF6DA-4C92-4D12-BDB3-09847AC37A9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5" creationId="{0A4E7F06-6789-4D73-89A6-0D6A7E7B470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6" creationId="{E7E7A7AE-146A-4DCD-B14D-7D865466A95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7" creationId="{89DEDB90-95A0-423D-9398-4A549C5A3A7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8" creationId="{F5A7D0A7-7D8A-43D1-AEB1-32BC58B8876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49" creationId="{C400263F-D2C9-4D2D-80FA-D0A2E29FF94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0" creationId="{C79AE708-38B8-496F-9E45-822B9B895C3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1" creationId="{A8925EF4-BDDC-481A-8F93-414074C9D32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2" creationId="{284F33C8-85BE-4025-9F72-85EB9A35444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3" creationId="{7918ECD1-528F-4BA5-9B88-EBC6CAE43A4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4" creationId="{BE6B2661-5442-4664-B07D-1DB13D414E3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5" creationId="{12CC0152-3D37-4ED0-ACD4-B72CC803A77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6" creationId="{6782A073-A71C-4E22-BAEC-34FD1C73214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7" creationId="{FEB7D059-9754-485B-B9D0-5FEB9C971D1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8" creationId="{B2149449-E66C-4395-B3AD-D1D013E4024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59" creationId="{9113EAB4-8195-4A1E-9682-5CD099F41DF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0" creationId="{B5E74BDD-06B2-4015-9505-4521BF343E4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1" creationId="{911A2EFD-2292-4898-972D-3A0683D3B6B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2" creationId="{D559D88B-905C-41CA-BF23-0DD758F467D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3" creationId="{BE023EEA-3D8F-46B2-B68B-1CC1362BB0D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4" creationId="{ADF5FC16-A3BB-4D06-A539-C25F9C7090F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5" creationId="{BF4B75FA-F631-4BE3-A0D1-E702E7E0C9C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6" creationId="{58677178-6D61-4718-8F51-12D409CB66F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7" creationId="{339C5999-DA82-4B5D-8399-D021D9BB8BF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8" creationId="{6FA27871-0712-4F7E-BA84-B17EA11699E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69" creationId="{AF772DF6-C378-434C-80D5-00E06D63D08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0" creationId="{50EAD44E-B95E-48F0-9536-ACAF84CCB67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1" creationId="{A68B3B31-D6C0-4AE4-86CF-B344D450D46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2" creationId="{0E22DB52-CE4E-451F-A699-2CB04167041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3" creationId="{7B09A075-E906-475E-B8A2-28D1D6EF17C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4" creationId="{31B5C45D-1457-48A6-8209-DC96C0A9D9C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5" creationId="{11E43DF9-262E-4355-A034-1D614C43669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6" creationId="{87923BFA-3F89-4AA1-8013-06CB5CFB209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7" creationId="{60D5C455-A410-4770-9395-8FA6DFFE385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8" creationId="{4A8C535D-1505-432D-BC99-6F69D7B27F5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79" creationId="{60A12564-C5CC-432B-AD58-0A030433905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0" creationId="{459E887F-FD93-4309-A257-B928593BAEA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1" creationId="{E6AA54C3-A2BB-46A5-BA92-CD50FE7303F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2" creationId="{71C5AAB9-7309-47C4-BADC-F18C127FED7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3" creationId="{B9340FDA-EA84-4FA3-AFD5-AE17676FD6D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4" creationId="{3292A607-674C-454D-ABD0-C07C3F1795B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5" creationId="{CA5F8060-B338-4815-8129-CA0B25554C1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6" creationId="{D6E4B460-4AD1-4EC4-83ED-0BA3E55AD1F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7" creationId="{8D5F08C7-B74E-4DDC-BD49-9E9F1E09FCF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8" creationId="{5A5BDD5C-BCE5-4A2F-A022-8822CA77C59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89" creationId="{AF87635B-AC6A-468B-94B7-7F81F459AB1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0" creationId="{B55A931B-01C7-4D7D-BBE8-06B6C73F85F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1" creationId="{6B039946-9619-4F24-9D20-6206EF29DFD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2" creationId="{3B652E98-8A5D-455E-95FC-68B1F944615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3" creationId="{7DF6D3C1-5D3A-4450-BFD5-79D647D50B4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4" creationId="{917053C0-DF5D-4462-A3EB-AB20ACD9FD0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5" creationId="{32AFD927-D3A0-4EA1-B754-2CE7C4E28D9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6" creationId="{28E07CD9-5A91-4119-847A-68B6A4AC06B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7" creationId="{C41F1B13-03A0-4A80-BC74-31DC0FEF625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8" creationId="{6C78FCEE-5318-49BC-AAF5-B0732138451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199" creationId="{89E9E50F-5998-47D3-B000-4DAB3EBE1EF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0" creationId="{110FB86D-4B76-4547-97A3-A6AC1848F33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1" creationId="{3FF55415-F08F-4F48-BC4A-E633C90A995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2" creationId="{160455C3-F643-4884-BEF4-20B75CEE117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3" creationId="{A5BA20BA-CD4D-4ABF-8836-1EFADE4C64B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4" creationId="{79FBF89F-3CC4-4D60-90CB-05D359D7836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5" creationId="{FCD39E27-E86D-4F0E-AF67-A8A1E478CC8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6" creationId="{E16C6BE0-AF26-4116-B044-15C888C021B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7" creationId="{4EA5EC93-84CD-4887-A70E-BD4FA27D50A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8" creationId="{B9842137-004D-43C0-A8A8-A30AC35349E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09" creationId="{F28542FC-B29C-4D18-97EF-21FC494303C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0" creationId="{917FF689-117A-43A4-A284-A0D39E4F407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1" creationId="{38447E5A-5353-43E5-BCB5-A816EBD7B70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2" creationId="{1FF4AA19-A7B2-4DD1-81AB-92448A08A54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3" creationId="{F7AA6D33-CEE8-47C3-BE1D-2B379D6E902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4" creationId="{E1494C6B-0153-4658-9BB3-56A9DB63681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5" creationId="{EAC197B0-5D17-4996-94B5-B5320F8F243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6" creationId="{CB5775AF-3C4D-49D1-965A-7999D045A53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7" creationId="{CE758FDA-A340-43D4-B354-D91BD0DEA18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8" creationId="{B7EA7C6D-5A09-4996-BA7D-828059CA3F3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19" creationId="{CFA9C618-D9A6-4D55-A0CD-5A4269D994A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0" creationId="{4E69C7AA-4509-4057-AD8B-809CEF462EB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1" creationId="{664B9662-4A90-413A-8476-4FE446DB61A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2" creationId="{6318F340-32FB-4869-9993-44C34C2D625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3" creationId="{2EE633F5-402D-4A20-8636-87A792E7AC0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4" creationId="{0A940147-A8C0-4AA0-8FF3-3A327E7542A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5" creationId="{46F847AB-F167-4394-9647-69BAB284960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6" creationId="{A3DCAD4F-69E4-4B1A-8FF8-A591CB693A9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7" creationId="{C9F2B5CF-1F92-4DC4-A5B7-C0E1EF812E7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8" creationId="{E6FF38DA-5BCD-44C4-8F76-6D6C1C99B6C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29" creationId="{19AA4F6A-6D74-4136-A905-14061F1F5FE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0" creationId="{B32B7681-6682-49DF-98FC-EB5C6463BB2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1" creationId="{7A1162AF-89B1-4785-867F-7AE216B324B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2" creationId="{40F3788B-4B5A-4202-B161-67763AA0EB7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3" creationId="{8CB023E0-A749-4150-9824-F509977F649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4" creationId="{8DAB5A1F-A71E-44F2-9313-D6C166BEE76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5" creationId="{BC546442-E343-4424-B127-35DC48832BC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6" creationId="{E826D591-EFBB-455C-AAF9-758AD3157A5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7" creationId="{AEC898D0-AF3F-4B69-BBAB-A30A5E9AE59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8" creationId="{4C2D2E80-B28D-48F3-8843-963D416CB75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39" creationId="{1B62183C-A5C3-4C23-AD3A-29000920943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0" creationId="{50049C37-6F63-4CCB-9EFD-5DD19E9EE80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1" creationId="{BD3A151F-4D1C-4A90-82FA-476D8E5BBA6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2" creationId="{D0B2272D-D41C-4EF7-A493-CDF158A2062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3" creationId="{BF819DF9-D15F-45E4-B979-75998EFB7A0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4" creationId="{94559DA2-FA97-483A-B5B8-038B2AA1982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5" creationId="{2AB2761B-6273-42E7-94AC-3177D49C363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6" creationId="{E8743BA0-CBD9-40DF-96FB-E18F46D3CA9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7" creationId="{E54F7C5D-1A32-4EF5-9D3B-1BC6BF6D5C9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8" creationId="{CF334B6E-5133-4326-A4F1-EC54EFC2A11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49" creationId="{DCFB1739-70DB-418B-B818-775B9D67B66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0" creationId="{B2377BB8-D899-4023-8EF5-010A6AD3371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1" creationId="{34A68DFC-9591-4CF5-A7D5-64C66AC479D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2" creationId="{EEB0AE40-1916-4B40-A073-08F328AA1F0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3" creationId="{981F8DC8-B30B-4388-A6B1-7C6BA74E5FE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4" creationId="{073952A2-8F2B-4A74-A798-4436FB97AFF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5" creationId="{8B874C9D-DF8D-4DA0-A45F-FAABC2165A5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6" creationId="{9B7FF50E-58CE-4DBF-98CD-9A4AE0BB7E2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7" creationId="{AF07D055-97C0-4830-B438-E29DD045CC7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8" creationId="{12B7EA17-F64D-495B-9778-C0855AFC350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59" creationId="{98F5C2FD-D98F-42D6-BE30-D6E9671A112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0" creationId="{A101A96A-893F-45AD-9CAE-D2806506BF9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1" creationId="{9E87599D-AD9D-4FFF-8026-84924D8D9EC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2" creationId="{1B48559C-3E8F-4EE0-903B-DF0937DC0BE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3" creationId="{489E0ECB-6353-4C5A-A7AE-0BB10E953DC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4" creationId="{74F6C902-63B9-4D46-B9C7-F8E1888202C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5" creationId="{39C84DC0-8597-42FB-9585-3DFFD59C848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6" creationId="{2718EEA9-ACDF-47FD-B0D9-0B9D3DCE3AA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7" creationId="{54A8011F-015C-444C-B3C4-CDE39525CF0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8" creationId="{FCF414EF-4DAF-4AFC-B997-8A0C584BE8B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69" creationId="{617FA5BD-6D50-4056-832E-E86D4DF6573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0" creationId="{E1875A2D-C55E-48DE-9AC9-A7CBAC87F51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1" creationId="{416FC7A8-881C-4B3B-8F9D-5FB8DECDCC6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2" creationId="{F4B1EA87-4B9A-4FF7-AB69-EA08204DBDF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3" creationId="{52A8BDA4-B386-4449-AA84-99C65455591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4" creationId="{707AB807-5E98-4F99-87DD-B8FB0C7FE11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5" creationId="{7E7C6ED2-85D0-46A6-B78B-12152427AA5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6" creationId="{E297F61B-F8E2-43D4-8A28-77DADEA1B77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7" creationId="{1FC5FE9A-6B56-4485-AFB8-30D916C24EE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8" creationId="{081887D5-7921-4881-8CF8-CD1A44B7C77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79" creationId="{C435E460-4F2C-4F06-A4CD-A764127E4EE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0" creationId="{3B3FA92D-E91B-46A6-B0A2-2C3517C8EA0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1" creationId="{7A04589B-14C2-4386-BBE3-EED5AB3A89E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2" creationId="{0578E835-88FF-427E-8318-E809AFE7CB2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3" creationId="{DDF346E2-D979-4868-991D-C77C7BBE925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4" creationId="{E5C36E4D-DD70-4672-BEAD-869EFABC392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5" creationId="{35B9B2E5-7DE6-46C0-8901-5381C238FE8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6" creationId="{64C9FF54-B630-406B-ABE4-40D3CE0DD93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7" creationId="{EA44771E-EE2F-4342-BCF8-524646CD3F6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8" creationId="{210C256D-6250-4F6B-B7AA-6AE31E5249E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89" creationId="{01B1ED84-1B46-4D41-8334-7178DE15B6F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0" creationId="{AA678A4A-DF2C-411B-BCF3-021E6319437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1" creationId="{252955F3-211D-44D2-9198-26EFF322E66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2" creationId="{1013EA69-17B8-4648-A34B-4D3064EDC4B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3" creationId="{5A282381-B04F-4EA2-86F4-19E72D7334B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4" creationId="{AAE88F57-5293-45A5-82BE-B39C65D5DCB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5" creationId="{D1718434-A38B-4F9A-8496-A302158715D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6" creationId="{722E7946-AC09-4B8B-A73C-89551A28CF2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7" creationId="{6E3C6510-BC80-4731-BB18-55FE8FF4045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8" creationId="{E6C764B6-7B74-470B-91F8-7552ECB8542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299" creationId="{0F2FAEE6-C322-4933-9366-EC8808FF1B6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0" creationId="{EFE6ED7B-659E-40DF-B87E-E0D15E0DD69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1" creationId="{295F33D6-F26A-417C-B6D0-01AD48C13C9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2" creationId="{C714B050-C21E-4207-841F-73420D4FCCD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3" creationId="{124D6486-FA64-48AF-A854-8811DF21ABF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4" creationId="{53BD4FF6-094F-4248-8C59-A9345120DA2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5" creationId="{5AB00C01-7C02-4BB3-A0D2-911C20B7478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6" creationId="{3AD548EC-ECD7-4CFB-ACD7-A88DB63D8EB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7" creationId="{77F04C04-00F2-4A96-9968-1ED001A84BD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8" creationId="{A9033CA7-91AF-4971-B203-2CE5F3E14CC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09" creationId="{B8F6F406-68F4-44DF-A3B0-11996696B61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0" creationId="{3D8CC446-4BF1-45D6-9D03-74C8D26F15F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1" creationId="{92CE4609-11EB-4AAF-A242-169D467447A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2" creationId="{B1195B89-7BB5-4D88-B525-1A113A7F067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3" creationId="{03DDAFCC-F458-4965-9171-0766705AAB7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4" creationId="{7B734940-9C20-4595-8DFA-62DF54D799D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5" creationId="{5B371A63-6AF5-48D5-B2FE-7B519BFCF70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6" creationId="{7FC761BF-5C86-4673-A50F-EA6287ABD0A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7" creationId="{FB546ADA-6A91-49E6-9E7D-7D5DC0F04FA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8" creationId="{89436687-7037-4B0A-A0A6-8CE1738D7B6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19" creationId="{99713B05-486B-4308-8FE9-CCDAB7C8785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0" creationId="{433C00B7-0595-4E29-B5AF-FC533173FB5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1" creationId="{E946F5DC-82AD-46A0-9A0D-C341DD57D28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2" creationId="{D7835F30-AA57-4AA5-A780-C5465CA5D16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3" creationId="{D3784B95-9EC1-4B5D-AB2D-91BBE619878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4" creationId="{F6F78E2A-1D7F-48D3-84A8-8776AD2C109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5" creationId="{0CDABFEA-CABD-472C-B02C-288D345377E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6" creationId="{2C3D6C90-9BB0-45FB-9DED-355B45CAD57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7" creationId="{990E82D2-396F-4D88-8E7F-DF7A0A67F71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8" creationId="{05A2ADDA-64D8-4646-B16C-AE50F34A355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29" creationId="{179AA14A-DF1C-47D7-9B58-AAFEEB712C4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330" creationId="{CAB5B877-7824-4575-B4B5-F20B98D7A3D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1" creationId="{AC5D4BFE-25F2-4DBD-BBD0-20723B8E01A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2" creationId="{516AB5B4-D8C0-4074-B4E9-A487818455D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3" creationId="{0233697C-AAE3-4FB5-A585-49FDCA7B7B9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4" creationId="{A9BD507B-E227-4E15-A412-88AEE60A308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5" creationId="{FD3C1033-AFE0-4617-897E-9E0470A1A5C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6" creationId="{37BC64EA-BAB6-4BEA-A361-546DD0E6C56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7" creationId="{1E097043-5555-4190-8FDD-53A5BC1C1DB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8" creationId="{169BDAFC-F7FB-495C-9CFB-1AF4AB2C933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39" creationId="{E751F948-778C-4AAB-87AF-1A8238CDD4E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0" creationId="{ACBE7F67-3268-4119-8032-25D798E9B9B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1" creationId="{65FA5BB2-6096-4181-80FE-7018ABB17A7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2" creationId="{BCFE39D2-16A3-451A-88C7-ED98A45BD31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3" creationId="{C20640F5-3160-40A7-A764-E6ADA8F8696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4" creationId="{9D553D62-FD7B-4CA1-9D9A-BBA8FE2786C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5" creationId="{7FD57BFD-921A-4EE6-A9BA-5AB5B11D94E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6" creationId="{6C7C3BFC-AA68-46D8-9120-6CFB629B4B3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7" creationId="{FE104A83-CD62-4CD6-90DD-A6F39CEE392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8" creationId="{640C0BC8-C09C-49FA-8A93-642571624B3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49" creationId="{1EED26E8-26A7-4C7A-8BFF-8FF7D8CC797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0" creationId="{F9ABA8A4-39A7-494A-9ECB-68F02010245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1" creationId="{043E8D20-950B-4401-92AA-D352A4EF028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2" creationId="{104911AD-B168-4C70-B60C-F2AE41645F3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3" creationId="{F4CDBAA4-8803-4F2F-B962-C2093AFA090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4" creationId="{786B2577-B9EA-46DD-B321-9F76C53AFAD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5" creationId="{0D011D06-5072-47DA-AD0A-0FD9B02097B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6" creationId="{A5964AD3-F4F9-4AFB-A6A6-E466808242E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7" creationId="{B2F85C28-2495-4369-B2C5-F54AACE4D69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8" creationId="{FA6F8C05-1E3B-47C9-BFE8-8A853A3DD2A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59" creationId="{D3091077-53DB-49A9-BECE-1BA97CE7302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0" creationId="{BC8F167E-E81B-4986-94E4-3BADCF64B5F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1" creationId="{D74737A8-2414-403B-8B4F-30BD6004FEF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2" creationId="{78DBB185-A82F-4C72-BAB3-946B1007896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3" creationId="{C3E5AB14-A1D8-4A79-9611-5E105A30612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4" creationId="{1F75A87E-62CC-4632-A758-DCEF41F4C20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5" creationId="{58D651BF-6551-4345-8530-08F9F48C54E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6" creationId="{5EB9E3D8-A31A-4BF2-8FB3-1DF3718ED82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7" creationId="{CFA6C6FD-1DBC-4ED7-9524-A2B07B571DC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8" creationId="{965B8BA9-903A-43DE-BA93-13E0A3712BE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69" creationId="{5FE577D7-9018-4A4B-B77F-3FD16A9316B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0" creationId="{FD83C353-4904-421F-A36C-E142AEE5D6E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1" creationId="{3A631F2F-1493-4CB5-9ED7-7DD66DC5699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2" creationId="{0705473E-A639-4186-B6E8-6803771D322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3" creationId="{AF6853D3-BC20-4C10-83D3-A36B908FAAE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4" creationId="{F153CFDD-8A0E-4B4A-AB4E-0C2298476B5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5" creationId="{82853CAC-F65B-489E-9D9C-F70856F88F8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6" creationId="{5C31D355-6C8D-4C6D-AC3D-ECFB995E28F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7" creationId="{71146748-5DED-48DB-8831-AE8A9A5EFE2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8" creationId="{B87AB13A-6413-4E24-AF23-43292EB6DF1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79" creationId="{30F5DA15-AC19-418B-AF22-6CA1E4CDECE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0" creationId="{35104734-4F44-4CD0-BBDD-E366B81F5F2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1" creationId="{077B0208-171A-4D36-9D2F-8A7278734B9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2" creationId="{9F25546E-8DF8-41B6-A629-E8E62C85C9F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3" creationId="{463D7871-9950-47A5-8812-877ACCC2FDB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4" creationId="{6A34073F-86FC-4473-B31E-5799BF2067F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5" creationId="{B3116EEC-EB8F-4341-B872-4C294E516F8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6" creationId="{BA91A634-D318-433A-AD9A-9C3400F16AA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7" creationId="{C5A3414E-C584-417C-B3BD-BE3B320C4D7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8" creationId="{54E26007-9925-42D5-8BAE-972A15AAE86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89" creationId="{3D387043-1D9F-434C-BBD5-D28C8D90E88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0" creationId="{5BC5C5AF-B822-441F-852A-7B81CAD01DE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1" creationId="{8FE9C692-E679-40DD-8EF6-6D59138BD42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2" creationId="{F4494860-9760-426F-97F1-AD81FF6C9CD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3" creationId="{D32DFE5E-7A85-435C-B736-27EE42E68B8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4" creationId="{FBD8D2D1-6ABA-461E-9B2E-5F4BF355722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5" creationId="{5CAE7469-7D35-47CA-9F25-C26669323D8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6" creationId="{D7C6096F-4FB6-4151-A667-1E5693C07B4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7" creationId="{C85E0285-2289-4ACC-B0D4-C8DCD2E1844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8" creationId="{8CE025FB-FB3A-4733-A753-C6C18FA6B40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399" creationId="{5F2344D4-9941-461B-8286-71A0F37F7B6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400" creationId="{103518B8-58B7-4867-BBB3-832BED62B97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401" creationId="{1DD2BFED-7662-4A69-893C-342C26E015A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402" creationId="{4984CC0E-A60F-4A2F-9AA4-AADCFFF7E04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403" creationId="{1A32BE3B-28EB-41FD-B3F4-BE8E82C8FD7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404" creationId="{F87B284D-F242-4172-8FEA-16D6575E54D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405" creationId="{73462A1A-269B-49B0-9386-B80668D70FC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06" creationId="{77622F0A-C437-4A51-8FA3-74157056C72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07" creationId="{C8CAB7DB-17EB-41DB-B8ED-8FD589698B3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08" creationId="{00A2C8FE-6851-425B-8D0D-89EB1DC189C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09" creationId="{EAE23133-8105-4B7D-9C5D-F3DF7FDBAF5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0" creationId="{D6C64674-344E-423B-A26F-84641C7CBAE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1" creationId="{C7F1E2DF-F2E3-46FA-8001-F0A3A52D123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2" creationId="{5446AA4D-F3DA-44DF-8079-56EDE66EDC6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3" creationId="{CDA692C3-00D0-4159-99C0-2123E82582E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4" creationId="{8A41240A-AABE-4202-9923-9B390DD15BB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5" creationId="{B0D7F5D4-FD27-40FC-93E2-775216131AD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6" creationId="{55F4CB8E-89D9-44E6-A3F8-48CF6BB1470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7" creationId="{E26940B6-1344-4E73-A4BA-AF71A5A057C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8" creationId="{74C3A68C-B262-4518-BD16-959A80D87E6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19" creationId="{A68FF7B4-2732-4F65-B446-C6DC761164C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0" creationId="{12C95788-7413-44E2-8A77-B3F4F388E03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1" creationId="{9F2F7F5E-4555-4287-A350-8639F55062A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2" creationId="{F1648396-9F92-4669-8F26-2EAEA9EF0E5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3" creationId="{90531F58-FE73-43F7-A70A-B77ACC07818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4" creationId="{BD491327-0022-413F-8C5D-D1C13D31084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5" creationId="{5791F120-2006-4911-B6DB-48B6D66DA1B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6" creationId="{E3CA78C2-3449-4169-AB44-C9A129F977F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7" creationId="{CB786DD5-4609-4C82-AB89-2EF5153F631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8" creationId="{C8707167-F944-4C9C-8AAB-65E8E876A0C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29" creationId="{0D108EC5-B698-4BAA-B0DC-AE1F1D33670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0" creationId="{5D1CE1C2-AA6A-4499-A83A-D9DC1869865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1" creationId="{22E851C9-858F-4395-80C6-4B10277CB70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2" creationId="{232835CE-FC3D-4E91-9049-A8C96762C8A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3" creationId="{5D3C29F9-D4C1-4AA7-94D8-8372ECB40BE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4" creationId="{1CA93399-FE9C-4573-865A-AA22DDCB2FE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5" creationId="{55CC20E2-5D5A-4660-959E-1C0E70A3648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6" creationId="{E1B16A25-9AB8-4D98-9B62-B200A608CB1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7" creationId="{6562DF87-CDC9-4690-A989-7D6BF0806D7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8" creationId="{DBF811D7-5821-4036-BF14-37E035BD3BB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39" creationId="{3886ECEF-3219-45AB-B51E-65924130A8B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0" creationId="{59FAB456-C336-4786-A591-EFD9CEE2C27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1" creationId="{CE0A5373-5459-4121-8977-A1C4F0E1D08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2" creationId="{FCC41322-D210-4A15-B5E5-8CC8722C15F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3" creationId="{86F16E2D-E22D-4DD7-93C5-2B3D5450E03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4" creationId="{533AED78-263D-4E5A-9EEF-83B936F2EF9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5" creationId="{B017CE04-8814-4CE0-B10B-59EAC03FF93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6" creationId="{770FBAE4-AEB1-4C8D-9342-C1D1D7CA218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7" creationId="{C6815E54-B4CB-4F7D-AA98-A7F714F50A4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8" creationId="{385A69FA-6360-4B7B-B30D-6F8374162B2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49" creationId="{E244E3BA-1415-40E7-8B9E-65A8B6B9CD5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0" creationId="{50EDB980-7663-4164-A6C7-EA62EE60795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1" creationId="{187A2A98-DA91-4848-86ED-7FC946EFDF1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2" creationId="{D3DDC71A-EBF5-47E6-AF10-C5953F63481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3" creationId="{C9E57863-435E-487F-8F9C-276329B8210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4" creationId="{3FFB832A-8C2A-4648-BCE8-8AAAEBC4AA3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5" creationId="{92980A26-D5B8-460A-BAC0-8938BD6385C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6" creationId="{900789B8-B9F3-43FA-B9C6-9920E0C623D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7" creationId="{A221E366-7092-401A-BB9A-360F64CC401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8" creationId="{8FD6AFA6-5488-4F75-A2EF-005454121CA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59" creationId="{D6A5D025-3AF2-4DD6-940F-33B11145924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0" creationId="{A38791EF-B8A7-4C84-8C3A-A7AACBA049A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1" creationId="{57EC12CB-9459-4655-BCB9-C6707BACEC8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2" creationId="{7966A016-FEAF-460E-81AC-6C2B940B3A5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3" creationId="{D494625B-A859-4E07-B30E-58319F530F5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4" creationId="{175F1557-53C6-431C-AC72-6ED309DBBF9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5" creationId="{9C059020-8341-47E4-BADD-DD6D18BB0E2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6" creationId="{31A327FC-8DCF-4087-B551-AD6C3351F01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7" creationId="{EFB9CB69-40EF-4B64-A9CB-001AFBABEB0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8" creationId="{A084A9F9-945A-4C6D-AF52-06B55256274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69" creationId="{673C0AA2-61CA-4D13-9E62-D4F78DB1CFB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0" creationId="{5191BF8C-AA51-42F7-9DE8-057C43276AE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1" creationId="{CB273B57-5D47-4FD7-A8E6-4F7528FF916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2" creationId="{F52DA08B-BB2B-4D2D-B8F5-A4061DF71E1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3" creationId="{EF82C580-2504-4C74-B0C8-C31F44036AE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4" creationId="{E112530D-2DDD-4ACD-9D6E-6CBE9D83C96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5" creationId="{6B58F00D-E6B6-4E3F-9E0B-6A130490CDF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6" creationId="{625607AB-3728-4E06-9C9D-01A986573AB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7" creationId="{D5C520DC-21B9-45D6-867E-A933C58B1F0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8" creationId="{5EBCC2DE-8AB0-49BD-BCF5-C254012FC9A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79" creationId="{71015F75-7853-4E09-8470-746D20AC38F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0" creationId="{0B12E806-7B3D-41E0-B72A-04033657CAA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1" creationId="{C197F991-3A28-4CF1-BA25-218685C7433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2" creationId="{ABECE460-9DA6-4443-B52A-113F8B66211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3" creationId="{AE957BFC-DB9A-416F-8C4E-5C078024BC3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4" creationId="{F930B99B-3CF1-4BB2-904C-99704C96141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5" creationId="{2BB1769B-F104-453D-A4CB-856575E7E0B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6" creationId="{D63E7E53-D43C-4AE0-9CB7-B15FD616AEC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7" creationId="{E46A2206-CCB0-4487-933B-D036E91BA62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8" creationId="{B1964E7E-9FE4-42FF-B9B9-78F223F95BE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89" creationId="{3E8178AE-FAB8-4989-91E5-7CC59B4CA8C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0" creationId="{3577881F-B5E7-4BDC-98B0-71FA43B5BA4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1" creationId="{CC50FCB7-E958-4DEF-9587-B69E77E9CF5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2" creationId="{858EB096-FD7F-4B15-A297-6C9DFC8F3D5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3" creationId="{D79CA18C-2105-4DFF-B252-B267A8A73E1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4" creationId="{FBD77A45-8CE7-4348-BB7E-45FD0A1E74E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5" creationId="{7E1ABABC-7C37-49A7-ABFA-0851D590244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6" creationId="{59A08547-764C-41C9-9112-88176D64A7D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7" creationId="{43DAFFA9-BE93-4ED5-8ED8-F2F91BCBD0F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8" creationId="{24FC34EE-FC2D-4993-AA1D-B02DBF6C473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499" creationId="{5949B2DA-2C04-4D99-A55B-2C9274F8487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0" creationId="{65CCC1B3-53C2-49D7-A098-2A6740501CE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1" creationId="{7F20AD3C-F1F6-4782-B6F9-95222A05D5B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2" creationId="{B4B38E6F-4B8E-468A-8466-18ACC74E601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3" creationId="{742B1C50-34CA-4BAE-B85E-BE85D247E80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4" creationId="{F22749AF-FF06-421B-AF78-B2E5AAC5592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5" creationId="{82DBC175-BE52-4172-B72F-4E84488572D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6" creationId="{FA079246-8996-4276-B7C8-B82A57657A8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7" creationId="{E2A6CF2B-B3ED-4BA8-9ABE-0281E749464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8" creationId="{19620C98-1552-49B7-8C2D-4BF16430AFA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09" creationId="{5D8D9BC7-6E61-41F8-BE5C-A2DDD7D4D54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510" creationId="{21B7B147-878B-4616-A8ED-8EC5F1DFEA8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1" creationId="{1DE316A8-6716-43E8-9D4F-225001B9DF4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2" creationId="{FE4A912E-23BD-47BD-BBEC-A330BAF5B85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3" creationId="{77CFFBD8-7F6B-49ED-AC98-01340C776C3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4" creationId="{1D468D3B-4BBC-448A-80B1-B704C9ECC6D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5" creationId="{AD0B5455-F4CC-442B-964C-5752591A0CA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6" creationId="{D7F0631F-8B05-4A4B-8152-E582F483AA2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7" creationId="{6D35A8B9-A8D9-4D8C-8718-35C35003706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8" creationId="{396AF15F-1FB2-4A73-AEE2-97A29C8813A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19" creationId="{20E9D3BA-7CA9-4875-A022-A3905E55B71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0" creationId="{872436DD-6536-42DC-AD9C-2629950078A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1" creationId="{AFF3E608-9CC9-44D9-B6C0-FAEC3FEDDD8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2" creationId="{252F2C3B-2BCC-4031-AB28-B200E6D4A93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3" creationId="{A88E01C4-6E54-4552-B7C1-6D0381B996F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4" creationId="{0187F556-B2CD-4901-B5F3-CC549187AE2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5" creationId="{B82D3E5E-596C-461F-92BB-4B6867D24A7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6" creationId="{E35AD0F8-03C5-48CC-9B1A-C528FAD3209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7" creationId="{2877F272-FEE2-4AB0-956B-86D441202C6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8" creationId="{7270160D-C455-4230-A7A5-4159CA26D97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29" creationId="{70D690E2-D286-4CB6-8C37-B654C6AEA21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0" creationId="{24DD80BC-54C1-4335-BF3D-383DADED4CD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1" creationId="{E12ECADD-2E96-4098-9C93-FDF332EC44B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2" creationId="{9807E6B4-CD16-4F55-9329-09352FF75A3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3" creationId="{E7CC8520-E0D7-47F6-A94B-B0D9FD9821B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4" creationId="{5B0D33E1-DDE4-4A65-9EC7-105A8D40EA2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5" creationId="{7EF93574-79DD-4020-B03E-F2FAA28831E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6" creationId="{857C1AEA-07DF-4A72-9068-A2D146F013A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7" creationId="{B11E92E4-B565-4482-BD08-DB90AC5543F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8" creationId="{7241C6DD-0CD8-441A-AC85-CBF87321CE9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39" creationId="{A881C98E-71CE-411D-8EE4-69C91AE9EDE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0" creationId="{C47FF640-AB35-4F7D-B057-BDB9ED69905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1" creationId="{926B7FB1-E87C-4586-BD76-624CCFDB3E2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2" creationId="{5EB29AD2-AB9C-4E5A-9002-4C1B4696725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3" creationId="{4DF3DA90-4BA8-49CE-ACBA-DC717D0B524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4" creationId="{A853B299-F56D-40A7-BE13-4A783DFB615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5" creationId="{9B957217-E493-4D54-8975-D1DBC330C53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6" creationId="{819046D2-9A91-4EBD-9F74-B4A189DB247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7" creationId="{60D8F20D-0B98-47E4-AE00-8CF15C87BB7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8" creationId="{F81857D9-96A7-4B21-B8C9-1FB2DF60D23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49" creationId="{CBBB023A-6CEE-4DE3-82A6-E3B4AFCB500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0" creationId="{98AC7ED2-BC98-4B36-B231-6E4A746D4AC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1" creationId="{5849D417-7529-4C30-99DF-65144CA9FD2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2" creationId="{05E3F241-BBAD-4AD2-887F-02D4AC90BED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3" creationId="{1F1AF18E-678E-4089-9145-9C550E9F6D5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4" creationId="{7F2FF3EE-733B-46A0-9D97-71747D80BE6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5" creationId="{BCE82CFD-7C08-4315-AD29-F6B39836024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6" creationId="{6C429E1A-C05F-4E26-98F7-CB2FBF75C01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7" creationId="{3E55AD9B-8FAF-4168-AB8F-9C47B52F776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8" creationId="{B727A207-8D7F-4324-903F-1BF4D7D0DC5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59" creationId="{B4A9904D-CA45-41E5-AD52-B6E8CCCB5EF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0" creationId="{39843754-B524-4478-8B87-DD2B096A939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1" creationId="{545C781D-93FB-43C1-9554-567C8A485BD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2" creationId="{2798E333-24B6-4240-9A50-3465BD8A5DD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3" creationId="{2D41557B-8168-4BB5-BB33-1E0E764F7A1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4" creationId="{DF3CDD82-8460-4F45-AF53-01D24CF0BCE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5" creationId="{D279479B-587C-4672-B46C-D42C4894FC8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6" creationId="{9DC43E68-9C73-420C-984C-1F760A292AF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7" creationId="{65EBA43E-3D31-4620-8B14-1C345EB8C18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8" creationId="{46F02244-9307-4B87-87FB-1EAF3AA9681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69" creationId="{2C0C09F6-C29C-4867-AC40-82F0DA1B5DF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0" creationId="{65A5F983-0192-4600-AABE-1BF38B6E62C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1" creationId="{DD2437BD-AD5A-4C9E-80B4-B1C4AE3326A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2" creationId="{F97DEAE0-FE28-41E6-B1D2-5365673EE7E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3" creationId="{02455896-24D1-438F-A6EC-A61AEB8C869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4" creationId="{365676C2-A60E-4293-9148-CBA7D61BFA2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5" creationId="{44B07055-B8EB-4D61-BDB7-FCBBAB4AB1A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6" creationId="{BD16202A-5322-47E0-B26A-33A411CAD5B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7" creationId="{5CA8AE7D-7C7E-4566-8633-F502D114DC9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8" creationId="{E1662635-747B-4CA0-8DBC-46E15CED7EF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79" creationId="{779963F8-54F5-4A67-A263-27B039CB228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0" creationId="{7D8E43A0-5CD0-4A1F-B114-B1158932205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1" creationId="{078E1413-651F-4FBB-9EE8-0456DBB25D2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2" creationId="{2F603784-0B42-4759-9EBD-3D24BC9E99D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3" creationId="{E507BD64-2065-4481-909E-0DE2993BC83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4" creationId="{F3E9C937-1EBD-42F9-A8DB-BADDAB3FD61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5" creationId="{4C1845B4-7B69-4C0E-A52B-2B14FB65E27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6" creationId="{6ACBE5E2-4418-4953-A5F8-B1F097CA7C1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7" creationId="{E3100CB6-5C7D-498D-82DC-5868C53DE82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8" creationId="{B46C0D1A-0762-43AC-9EEF-1A94293734C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89" creationId="{1CC3964C-4226-430B-9CF0-3539153315F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0" creationId="{12C6C458-896C-43BB-9BE1-A76F8225413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1" creationId="{0E476221-561F-4D9E-B939-207EC601899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2" creationId="{233F7730-4D5E-4E32-97FE-6E7DF416848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3" creationId="{981EE6C5-7ADB-401C-947D-7337422122F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4" creationId="{E13EEDC7-36A6-4CE9-B3DC-1825D42F35E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5" creationId="{F5EA4C58-B2CF-4DCF-9C48-0E07054653F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6" creationId="{7EBDAE9F-2B0C-43D9-8987-B09DF319AAE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7" creationId="{45EA2DD9-C427-4E89-8BCE-DCC09C793A2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8" creationId="{C6CB7D0C-83DA-45A5-86BC-7F34BAA1FF7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599" creationId="{43EB0D33-4E32-4E66-9114-C07AB50F2E1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0" creationId="{72FB73E7-C088-4687-B7E2-E2F5E48AC71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1" creationId="{13831409-38D1-4E32-A960-468E26B96E7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2" creationId="{1D2645B9-77C0-4383-BCA5-98A344E3858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3" creationId="{D2DD360F-F7F2-4054-816A-4B2FA726A21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4" creationId="{D4F6A53B-D540-45E6-8719-33E3FA81BB8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5" creationId="{AF30C6D7-DABB-4A4C-B28E-A754145AFDD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6" creationId="{0D4D7725-D8D3-44D6-A8A5-143B48242CC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7" creationId="{274DCFE5-88E2-4403-BCE9-075B1212CFF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8" creationId="{F2EC974D-5810-4AE1-8029-E48F8ECB9C7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09" creationId="{E0977EAF-471B-48F6-B0C6-1DFE302DB57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0" creationId="{DDAC1324-C0AC-42D1-89C0-F7E509C9A0A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1" creationId="{11A31E96-CEEA-4D0A-8D2A-07A8D4A80EB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2" creationId="{E7880C72-A9D3-4A41-8078-56DB247505D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3" creationId="{7BD77713-2CA2-4375-9B2B-A3918CD7470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4" creationId="{3BAEA580-BBAC-49C2-8DD1-9E72F165553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5" creationId="{0AC594A4-DD5F-41D1-937E-2B5281FF800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6" creationId="{5BDEE181-D355-4312-AFF1-38E90F5AFAB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7" creationId="{6776AFE6-F9B7-4133-AD2C-FF0E8A2FAAA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8" creationId="{16B2B949-3847-4D62-9D72-56D42AE96EA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19" creationId="{7EE683BB-1558-4CE4-A5C2-B70C14FA98C8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0" creationId="{F25D8F22-1014-41BC-A287-6005ECBB330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1" creationId="{04AAF9CE-687E-43D6-A243-6C363BC76EE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2" creationId="{80C620DD-2774-493B-B57C-3B9CB0D5134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3" creationId="{1C047616-7801-416A-A2C7-B58E586CAFF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4" creationId="{4BF0DA09-6BB7-45C9-B32D-7003859A9A5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5" creationId="{7D593BF9-D218-425E-AEDB-799784B816E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6" creationId="{06887962-9F5E-4B6D-A75C-DB9CE9B9742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7" creationId="{51143265-7770-4503-8152-AE9209E89DE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8" creationId="{D8228D5F-718C-4B9D-8D32-2F9E6BB434C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29" creationId="{04E4D893-5DB3-48A2-9CB1-A87FDDE240C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630" creationId="{5DC27AC0-AD77-4816-BB67-983823DF391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1" creationId="{CCBB1FE8-331D-45E7-986A-6C457D22B48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2" creationId="{D9D36710-3B8A-465D-94C1-5F5BFF765CF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3" creationId="{1265291B-9FC4-4BB7-A52B-63CAA56A650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4" creationId="{500F4476-37A5-4B3B-8044-2687F1113C8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5" creationId="{5890AAE5-8D19-41A1-A709-FE672266EA9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6" creationId="{5B875BE6-7B27-4A1F-A59F-B38FF439BED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7" creationId="{F475AF63-468F-4CE3-B4C9-308FF7D1F94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8" creationId="{966617EC-89FB-4779-8AF1-B03AD41AD9B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39" creationId="{7FFB8CE1-D499-4CCA-B4BC-C8E2E8E2A10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0" creationId="{7A875637-E69B-429F-83A4-3662885BF1B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1" creationId="{8BBB90F4-9633-4669-9439-0EE70EA19AE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2" creationId="{DEEDDB08-3DE6-4CBF-9962-64E591DF0BA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3" creationId="{A7E0562E-D6A7-4954-91A6-EBBF03473C6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4" creationId="{FB58BF51-91CB-4227-93DA-F51FCB4932E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5" creationId="{9987AF0C-4781-4B7C-8839-D18FB1CAC97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6" creationId="{5FD52285-ED7C-428D-88D0-8A41FBAF9CA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7" creationId="{7AC2D92D-7A6F-4362-82E0-5625B7AD465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8" creationId="{C23F8D7B-DC24-4333-8C05-D6EBDA58531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49" creationId="{2ECC7715-41FE-4A6A-8603-BB97F91F6A2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0" creationId="{6D6EF819-006C-4C0F-BD19-CCB776DBC44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1" creationId="{626F18BA-E513-4FDC-ADA4-235CE91A2ED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2" creationId="{FD0A4DA3-B5E4-44E9-AD0C-D861ACD572C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3" creationId="{FC85FDDB-032C-4821-9BCF-5D7B0A5ECE8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4" creationId="{96BF0673-2F67-443F-958D-768D55BF965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5" creationId="{583B10F2-2C7D-45B1-8FE2-A719F7BB2FF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6" creationId="{4CE78C49-5289-486F-A3F9-6C50358F6A7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7" creationId="{28E930C0-844F-4406-995D-262C5886471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8" creationId="{B5B1A6F7-2C23-4F82-B369-4F47D88E235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59" creationId="{E9042E60-1F5D-454F-97D4-075106066FA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0" creationId="{BFB03784-5512-4625-A604-8FD55CF95BC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1" creationId="{9E66BFB7-14E5-490B-B010-11F119D5C50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2" creationId="{A85CA1FE-F745-41A5-84B2-B17D7A2D0BF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3" creationId="{49AA38E1-146D-455F-985B-E056C24F8BE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4" creationId="{3F06B99C-7A37-4A5E-B52A-67DEA16B97F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5" creationId="{1163029A-0023-4A78-9DEF-2B7427287BE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6" creationId="{31A6589F-EE8D-46F8-9925-52E4D1A108E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7" creationId="{B9351287-DB05-4CB5-AE83-F022A852277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8" creationId="{FB768F3E-A4A7-4350-880C-C0F1112C85D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69" creationId="{1605BBC9-319E-4D01-B719-AC7BD54B3F4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0" creationId="{FDA2E6E8-B8C0-473D-B894-480E5F72A9E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1" creationId="{3D3D2F43-67CD-4CE5-9334-59BE94FF199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2" creationId="{1012D517-8055-4C1B-BED0-3A104CDAE5B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3" creationId="{3854AD87-8FCB-4617-B065-3F8C436703A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4" creationId="{D807A343-30DF-463F-B4B7-A7AE7D37006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5" creationId="{5EAB937A-8FAB-4410-893B-4ED665B2181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6" creationId="{4AC14B76-94E0-43AB-A003-B7EA7A4EF4D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7" creationId="{20517CD9-7677-4F5D-A097-07B6C7EA83D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8" creationId="{D4A597E6-C923-4108-B4B4-6712146EE6D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79" creationId="{B809C908-666D-4E22-955F-C9FC0A3166D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0" creationId="{E49D8295-7CA3-4E36-8586-173D17A8388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1" creationId="{8D1419C5-88A5-49F6-84AB-BC5D0BABD83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2" creationId="{EC28951F-4B50-40F9-AF73-27EC6364F40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3" creationId="{F7E9D765-D09F-4266-BF2D-61F47D9C6CA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4" creationId="{DB3EEAB2-50B3-48BA-857D-4776BF62C9F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5" creationId="{8AED95CF-C40A-4A3A-A2D7-366A3CB9AA4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6" creationId="{FA85922E-F712-4D25-8D16-D07C14E3193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7" creationId="{F2B3A764-97F0-4133-9068-287C6C65ABF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8" creationId="{CD61C367-F129-4316-AB99-FA7F1510252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89" creationId="{E4B8BDAE-0604-4C8C-AD35-DC8634B9DDE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0" creationId="{71E2A7ED-72A3-4389-9480-69046B9CC3F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1" creationId="{D9166AF8-789E-4C58-AD6D-AA1162E58F5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2" creationId="{11642C79-EF16-4583-9174-E4807F08F6F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3" creationId="{9E69C3DE-A3BA-4432-B11A-776069787A8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4" creationId="{4775DF2C-5A12-4F61-A18D-936CF99D519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5" creationId="{71599F72-44DC-4893-B7C3-79049AA2DB2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6" creationId="{B03E4A90-D4EA-43F9-9297-23E75AE5D24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7" creationId="{0B7DE9C4-A968-4311-97D3-1A480DDD792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8" creationId="{E0E00AA2-6439-4F95-93AD-0CADF46A599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699" creationId="{B303EE3B-E0D0-453E-ABF1-26CE7BA12EE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0" creationId="{0A08438B-54D1-4D31-9106-DA27045A8A0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1" creationId="{3314E1BF-1F56-4C47-A73D-77DD48218AB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2" creationId="{CD64D296-12BB-42A2-B6E6-A578BCEAD58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3" creationId="{76D0A2BF-8FBD-4396-8FA9-E975082BDF9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4" creationId="{5D789C10-9FC2-49B9-901D-C26E999AA92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5" creationId="{55F378D6-F24B-409B-BD2F-83A622FE73D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6" creationId="{21FE7DE1-26BF-4C31-B924-619D1DDF370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7" creationId="{28279C19-CE30-4520-BB89-4080C6D6B46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8" creationId="{E203D624-FDAC-49B8-8F58-997D9B2E25CB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09" creationId="{EDA4181B-D824-467A-A3BA-B03626E116E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0" creationId="{9785477B-90AB-4215-950F-2E8B06A3007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1" creationId="{3077590B-D734-403F-8572-72D73CC6EB8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2" creationId="{D4A5D288-D843-4FD7-87C0-5C9194098C6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3" creationId="{FAF81DEB-D876-40A3-BA78-34974A7F63DD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4" creationId="{5E778685-E39D-4BB9-BEB0-72444FE097D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5" creationId="{101F000F-BC89-42D2-86EF-F3EAE1D80B1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6" creationId="{217B6568-545E-4A75-93B6-C5F784B65AF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7" creationId="{0B86E19F-2AA1-43AE-A4DE-EDE695E6FF4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8" creationId="{0964D599-6BA4-4971-B1C8-4AD606084D6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19" creationId="{D8315F82-9ADF-41E8-BD7E-B2FD3A23F94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0" creationId="{593F22B9-89B5-490B-84D1-DA901F49A73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1" creationId="{9778F388-5D68-4521-88FD-11D89DEF54C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2" creationId="{78EED3B4-1B3A-4C63-94A5-4034504FCBB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3" creationId="{F99BBCCF-432F-4BF1-A1D7-6A89E13AFAA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4" creationId="{3374D2AF-C68E-4723-B4B2-290B905BE146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5" creationId="{3021FC37-D794-4337-B3F2-BBC994E8082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6" creationId="{5784CD53-4D73-45B7-80CA-EE0A9AB6FB7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7" creationId="{C9221B57-6391-4731-9BF1-C205F4D4421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8" creationId="{CBA3D494-9792-43B4-81C6-6922DF044D2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29" creationId="{FB48449E-8E49-4BD6-AD4C-3B4F45C3DB9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0" creationId="{35828D24-6ADE-4392-8FBA-789AB014B948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1" creationId="{244E056B-7F54-4BDD-860A-C9ED5782218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2" creationId="{CCF9B84A-F42E-4865-B46D-7700EE490A0E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3" creationId="{B600035A-EA94-4F21-8C59-CD70EB97194A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4" creationId="{345A05E2-86BF-4B61-BA8A-B39A1C2679E1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5" creationId="{29D63058-CF3E-462B-848B-A5A93E61998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6" creationId="{5956B52E-BA0A-49ED-8BBF-3B105AF84355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7" creationId="{C2F1B289-83C9-42D2-BE6F-865EF38405E9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8" creationId="{4B97375A-C2C7-40E8-9059-61143702AB77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39" creationId="{357F3E7D-9F30-4815-9F90-0FD8B8C1879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0" creationId="{26CA4C42-2F1C-4806-BE2D-D1A2A0D48CC2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1" creationId="{1A597D43-BFE8-41A2-90BD-265EC62C0A9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2" creationId="{7E99E43A-BC01-4264-9A6C-8D82562BB18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3" creationId="{FD7885EC-801E-4FB6-A26B-D947CD0569F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4" creationId="{A27F51D4-A1AA-4ED2-80FE-C55CC4CAC8AF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5" creationId="{E26E4127-E0A9-447C-934B-EB35CC907B94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6" creationId="{27043512-280A-4F3C-BDF0-3F41D6F5F3CC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7" creationId="{899E7EBD-B156-4799-BE5B-C39CF4699EF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8" creationId="{D8868F73-9BDC-4A3D-80FF-4363D7A0C720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49" creationId="{E2DC7D82-781E-4656-9C86-70126C2DAF53}"/>
          </ac:spMkLst>
        </pc:spChg>
        <pc:spChg chg="del mod topLvl">
          <ac:chgData name="Magnus Wagner" userId="1665957b-2e9f-4398-bef1-7c36d5c2a4a7" providerId="ADAL" clId="{FB7303B9-6641-4073-BB5F-7FFDB2B3D569}" dt="2021-04-28T22:01:14.113" v="823" actId="478"/>
          <ac:spMkLst>
            <pc:docMk/>
            <pc:sldMk cId="4069801816" sldId="267"/>
            <ac:spMk id="750" creationId="{EA080AC7-FBB3-46E6-B070-92AB215B121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1" creationId="{6C7AC317-3589-4159-A9BC-4F0D0E77243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2" creationId="{CC0FAA23-6D03-4719-85CC-EF093EF61D9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3" creationId="{CE3E09E2-525A-46B9-A3C3-D45557B3364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4" creationId="{D590C530-CF5A-4948-8530-983F30D06F3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5" creationId="{2077DDA5-92E3-40C3-BCD1-11A5350EF0E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6" creationId="{F01978A8-4148-4B98-B14A-8F538DFAB4A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7" creationId="{F654D816-3C26-4970-9120-EE20D567548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8" creationId="{0A9C1BAB-B71E-4545-80C4-183609E4CE8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59" creationId="{FED15C3D-AC87-44B0-AADE-5E9EA47C05F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0" creationId="{B59DD0A3-DF6E-4D70-A8DC-ABE508044A7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1" creationId="{A2F7AB30-B74E-425F-81ED-5DA391798D2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2" creationId="{F944954C-DE02-4547-9F46-C817A18F3AC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3" creationId="{E8206DBD-13E1-4CC9-BD21-1EC0CB93AA5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4" creationId="{F120082E-78AA-4E3B-BAA2-1633C415F4E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5" creationId="{DDE4C01D-F98B-4724-A4E6-2C6962CA83C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6" creationId="{7C9DE43A-7490-4A88-893C-DFC1EF28165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7" creationId="{7C1ABCE1-E79D-4A0B-AFB1-1FD6DA431FB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8" creationId="{2ED79F46-0402-4E56-9BA7-E2F6BFA11C5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69" creationId="{EB2D3345-5321-4CB9-B1DA-8E2663DA87E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0" creationId="{7A6A0D30-9DA8-4F64-AB95-484F8F68492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1" creationId="{4C775F2E-F242-4D60-A7A6-69C44E66F2C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2" creationId="{4748F266-8BF0-4F7D-AB0D-F6E9718F4CE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3" creationId="{E8493825-F9E1-4715-A7B7-06C3CDA2747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4" creationId="{F8D658AB-CEED-4C8B-B038-D3690DECC97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5" creationId="{BD09910E-FC1B-4A17-9CB1-21177E32C00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6" creationId="{4FDE9404-1F51-4B06-8869-E12E37919E7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7" creationId="{F813D7C4-1376-4DEE-85F2-259CEE0F185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8" creationId="{8F2FE229-0580-44FF-8264-E67641BF377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79" creationId="{9A2FF061-A8F7-42F9-A917-5990DB0321A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0" creationId="{9562E06C-5620-412C-B592-3A39E1DAA25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1" creationId="{053344B2-E5EB-4F91-8018-C98DFCEC32A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2" creationId="{F510EB7A-DE8E-4169-991B-FA728B5EB89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3" creationId="{2728A6CD-C157-43A6-BE12-7A5F5E81C93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4" creationId="{3E93E7FC-B7A0-4F19-B356-31C4B419212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5" creationId="{243EEACA-64D6-4285-868A-DD3D776B285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6" creationId="{1FA827E1-0D24-47CD-A194-79B46CBE369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7" creationId="{33B77271-D66E-4100-918D-FA43C986731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8" creationId="{55343260-9B52-4FE8-B99E-9E3FC19A1FD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89" creationId="{E5BFAE74-B7C7-46F4-B4A4-3EC1E44A0DB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0" creationId="{4F4F2F08-B6DD-4809-B966-A7B5D5EE474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1" creationId="{27A7281D-6D62-4F4E-ABA8-6211FF6F375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2" creationId="{C9E7586E-3F2D-4A98-BE58-23574C3405B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3" creationId="{361D7FDD-B40D-4006-A6FC-4FD40A25FE0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4" creationId="{0C1DDCF9-E0B5-4666-A925-2C396AD77B5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5" creationId="{FC1FE616-2E8E-4760-B685-D4F7F50B041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6" creationId="{4B20AF6D-A0FE-442A-9824-6EA581E1CA1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7" creationId="{1065D82C-47C7-408D-B90E-826B60F818C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8" creationId="{C26AD509-887C-42BD-A63F-B245B7C68F0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799" creationId="{FB3905E2-8D16-44EC-A939-854DB591BE8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0" creationId="{4CAE4705-3CBC-439C-9B7E-E8E12A9077E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1" creationId="{CBA3D766-BDE3-4E9F-9101-C354C8DA87F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2" creationId="{33A70464-9C1C-4DF2-9018-2A4FFCAEFD0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3" creationId="{F8CB80E0-9EC6-4B65-8253-3ABC7064AD6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4" creationId="{2BEB26A3-5199-45B9-B893-4B7FC9AA52F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5" creationId="{3EF66730-C760-47BD-83C0-55559E6C047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6" creationId="{DFDC5E0C-BFF6-4B98-A2A1-BD743E0D009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7" creationId="{B61D97CA-34AF-49AC-9618-F3B060B8F00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8" creationId="{D886D15F-017D-4680-9392-118B27212C7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09" creationId="{704D202F-49C2-4163-8917-E5B0432E5DE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0" creationId="{B39B43BC-4983-43E3-A5F6-453D8D8163A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1" creationId="{E7CEFF3A-208F-49E6-A43D-89EF3660A6F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2" creationId="{086A312A-A323-4680-8275-AE56C83DE85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3" creationId="{58DBA063-6382-4EF3-BE47-0811BB25711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4" creationId="{ED8D80F2-8B8F-4928-B76A-64B99B4D2E8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5" creationId="{F737A4E9-90E1-48D3-9B7A-75B4F2AA0D5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6" creationId="{4E32B237-3EE9-41CD-8204-F6514C10C99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7" creationId="{7C1F43D6-86CD-426B-AB71-8DB9893826C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8" creationId="{46BF92A0-B801-47D4-9C41-3734A795C3F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19" creationId="{53BC2DD2-EBF1-4D23-A55C-C1E8BDAB46A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0" creationId="{1EAF86E3-6368-47D1-BB66-8A151162B81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1" creationId="{9C884F01-AE6C-4EB0-A469-F4C3BFD3A0B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2" creationId="{5106A2A2-DC68-448E-B9BE-07B5370729E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3" creationId="{B951119B-0E83-4365-8855-31A28866F1D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4" creationId="{D99860DF-05C3-41DE-A6A3-FC50C47BE1D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5" creationId="{9B41AB8B-1636-439C-B9D3-104518B525D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6" creationId="{50A1C769-3F27-4019-8FB1-5C874AC6256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7" creationId="{CD373429-8C25-48FE-A72C-E6909E1BCFD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8" creationId="{CDB2E9C7-2D9E-4BC2-9B8B-5C4391E9E9E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29" creationId="{25576778-3362-4224-A54E-915146792138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0" creationId="{4B1D5EBA-F6B1-466F-8301-56E06057755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1" creationId="{438A20B7-2FBE-45EC-B777-1F0BC68A4AD9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2" creationId="{4B8D1714-15E7-479E-AD8A-05DFE9A7CE6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3" creationId="{B713FB36-837C-40B9-B0DF-075653DC3D66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4" creationId="{6A990168-AFA5-4121-AF4F-AE731D199DD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5" creationId="{37704AD8-8476-48A3-A03F-4958E1C3F430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6" creationId="{A977DFF0-292E-4693-8A06-C88084BDBC9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7" creationId="{0E5ABAD2-9423-48AF-A982-9FF7903E09E3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8" creationId="{5AF85085-D698-446D-8009-600F11CA5AB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39" creationId="{E091A668-C628-4E68-90F2-15D787132AB5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0" creationId="{9B65D827-7CB1-4E86-97D5-8692EFC30FC7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1" creationId="{A22CC057-22B4-4848-AA57-0B89B771DD72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2" creationId="{9D0C4000-E67A-47BE-BCF8-CFE456DFAF9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3" creationId="{15C01EED-CC24-4EA9-AAC5-52EBF305A23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4" creationId="{30BE10A9-51ED-412E-AAEC-A3C8905E6EE1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5" creationId="{7A1BF9CE-04F2-43AC-940C-00FC8E23B86C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6" creationId="{475983A2-2456-4D54-BA00-B0884309A49F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7" creationId="{EC97C253-89C8-4F07-870A-6883C43B99C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8" creationId="{905E0E13-869D-4BA0-9B08-BDE6D8AF0F6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49" creationId="{6166A4E2-E093-4C1C-9A1F-86446090C00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0" creationId="{0558780D-407E-4A62-BA4E-97DB3971B7FE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1" creationId="{F860BD2B-1759-40AF-A806-9E83FF67F4F4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2" creationId="{0C382BA3-B74A-427C-8909-775C9DE2874A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3" creationId="{E2FAA85C-69CA-48C3-B49A-53B79E46098D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4" creationId="{2BBC4E59-41E9-49BF-B9FB-F6FAA43CE1DB}"/>
          </ac:spMkLst>
        </pc:spChg>
        <pc:spChg chg="del mod topLvl">
          <ac:chgData name="Magnus Wagner" userId="1665957b-2e9f-4398-bef1-7c36d5c2a4a7" providerId="ADAL" clId="{FB7303B9-6641-4073-BB5F-7FFDB2B3D569}" dt="2021-04-28T22:01:08.118" v="821" actId="478"/>
          <ac:spMkLst>
            <pc:docMk/>
            <pc:sldMk cId="4069801816" sldId="267"/>
            <ac:spMk id="855" creationId="{A697D06B-125F-4472-9758-E2F3A65114A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56" creationId="{F5B676B0-C743-465F-B3DC-5A9D2089ADE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57" creationId="{52F333F0-6BD2-4EDA-A789-54EEB4A7EC5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58" creationId="{440A806B-CAE0-4E18-AC85-91DDC4E4CB9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59" creationId="{9C616DB5-9CA7-4109-A3C3-95597B61CD2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0" creationId="{902E2D60-8053-4262-848E-94DBC27BD5E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1" creationId="{F9013AFB-D24D-43D6-A711-B09312921A5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2" creationId="{B12C28C9-D3C8-4C19-B601-B6E57B96A4C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3" creationId="{950733F6-78E9-4C8F-92FB-1EE4A72AEE8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4" creationId="{A9EB7ED1-A00B-42BB-B372-AD876049EAC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5" creationId="{91C9BFCC-2B67-4644-B8D7-288E8A74B14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6" creationId="{65A982D7-30BF-4719-904A-3983CA6D47F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7" creationId="{DEC920E0-CD58-4B42-B529-FAF364982C4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68" creationId="{BBE28416-9CBD-4305-A1DE-508D42AA316D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869" creationId="{2B8BFEBB-C2CD-47D7-937D-12ED140C58D5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870" creationId="{493170AA-8314-4314-9C7D-A479CCDE2BB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1" creationId="{20B65905-4984-45E1-93B4-FFA9CDB29D0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2" creationId="{AFCDCEE4-83C5-4619-9C3C-7C3DD667A92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3" creationId="{4DF0AA1A-A8C2-4192-B1B9-F06E1865495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4" creationId="{7B498725-BED2-4EC1-8D3E-DB7E65FFF44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5" creationId="{FD23915F-655A-47CA-BFAF-FDDCC9D9817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6" creationId="{DD60D680-084F-4ECF-BF7E-B4F084A631BF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7" creationId="{28CB4449-EE2C-47AD-BC61-D1C8F1F4CB7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8" creationId="{229A84A6-BFA4-41EB-A950-16A1B7645D8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79" creationId="{80313C19-1CCE-4FA5-B1B2-BE886754713B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0" creationId="{D28ED435-BEB3-407A-8B6E-21CBDABD190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1" creationId="{A795E5FB-9DEF-4DE3-A984-86CCAB39F7D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2" creationId="{B3FBCBFE-976D-4868-90A4-5D49FD1BE72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3" creationId="{D0C9009D-CC7C-40DA-8E4E-D1C4E3CF4B34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884" creationId="{B8BE5EE7-0553-4986-B5E6-53D5DF641374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885" creationId="{204DD129-C8F4-40B4-8BE9-6EBBD5E2429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6" creationId="{4DAF5F81-95C4-4E4D-97A6-D4462D3C418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7" creationId="{F41C6E77-0A88-470B-8D30-D436B261591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8" creationId="{80A84B62-7143-425A-8412-4EACDD82D88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89" creationId="{0FE95BBB-7879-4D5B-AB25-34BFAC50A1D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0" creationId="{13DAC235-5C87-4D1C-849E-A4D5810D64E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1" creationId="{B233ECDD-DA08-42B8-8335-F43162AFB26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2" creationId="{AC28CAF2-C5A2-4454-A1DD-0FA1DF1B62D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3" creationId="{20072E87-9A94-4811-B85D-5245B54C8EF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4" creationId="{E008D532-CE26-49EA-A56A-55D91A3D753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5" creationId="{5DB145A9-AEC7-4FE1-BC1B-71B77ADBB86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6" creationId="{76B4311C-F48C-4183-AAEE-472E71230A8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7" creationId="{9FC8BDF2-7996-4984-89D5-FE7011FDD22E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898" creationId="{3FCD6ACF-6C1D-469A-A259-545339930524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899" creationId="{3671744B-B515-4B6C-ABEF-C17FB1DB4871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900" creationId="{8BA21144-CDB5-4180-9DF8-A5DB5570C18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1" creationId="{C9C3E02A-6518-4B05-8A96-B9301316B93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2" creationId="{E8CDCEBF-05EB-471C-A3ED-857DB0F0DB00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3" creationId="{732EE68A-BCB4-4F68-866E-19A602A808F6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4" creationId="{579AD7E9-8403-4934-BEC7-6A6D74ED2A3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5" creationId="{ADA38809-36A2-4B45-B014-77DCFB676B9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6" creationId="{DEEE532E-DD74-4D04-BDA1-934FB1BA47D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7" creationId="{8DC3D395-33F6-43FB-A698-5281336A193D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8" creationId="{1B47600F-4C1A-47B0-A49C-C84442F1E7A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09" creationId="{B673291B-24D0-4B29-9F9E-2E85DE50641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0" creationId="{53799351-3D93-4112-8532-716F7B40959C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1" creationId="{A5010DB9-3AA7-4B66-9E76-47EAF301D89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2" creationId="{ACC3ED57-4AFD-440B-9DD5-AC16630C1D95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3" creationId="{5FA9A585-0F48-4038-AEF9-F4E6A69ABB5B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914" creationId="{CAD2CEA4-6CDD-49C5-A319-1440F66C2214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915" creationId="{B5EC1C5A-7DEA-403F-ABA5-09D0ABD7CAC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6" creationId="{FEC89562-EA69-4B12-BC22-F022FEA3CBA7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7" creationId="{15ADF2A0-D547-4B22-A08D-ED80E561EAA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8" creationId="{E49BD312-B881-4443-A3B5-5F2E38084F51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19" creationId="{B9B54742-C857-4AD6-9521-52F9C297E0E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0" creationId="{64A5F458-30F1-451B-A882-2CD614821CF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1" creationId="{664BB170-5900-4863-8911-268C786DFA73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2" creationId="{CAA470A5-44AB-4E6F-8F1F-D5DF664D55E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3" creationId="{7B9772EC-C0A0-422B-9A4A-40FDF8563FD2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4" creationId="{5638D0D2-8469-4781-80DA-EE2AA9354909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5" creationId="{DC33EB7C-A27F-4716-A1B0-14B313AD62AA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6" creationId="{9F28B71D-7174-4CF8-908A-88936F56372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7" creationId="{E5C5DFA7-A07B-4C2A-9F55-E1B9A0E5BC74}"/>
          </ac:spMkLst>
        </pc:spChg>
        <pc:spChg chg="mod topLvl">
          <ac:chgData name="Magnus Wagner" userId="1665957b-2e9f-4398-bef1-7c36d5c2a4a7" providerId="ADAL" clId="{FB7303B9-6641-4073-BB5F-7FFDB2B3D569}" dt="2021-04-28T22:01:02.558" v="820" actId="165"/>
          <ac:spMkLst>
            <pc:docMk/>
            <pc:sldMk cId="4069801816" sldId="267"/>
            <ac:spMk id="928" creationId="{9A6639D0-24BB-4854-8275-4D6EAF0B09D0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929" creationId="{D3FEE29C-7B8C-4237-A0C3-FE3BDAEBAC53}"/>
          </ac:spMkLst>
        </pc:spChg>
        <pc:spChg chg="del mod topLvl">
          <ac:chgData name="Magnus Wagner" userId="1665957b-2e9f-4398-bef1-7c36d5c2a4a7" providerId="ADAL" clId="{FB7303B9-6641-4073-BB5F-7FFDB2B3D569}" dt="2021-04-28T22:01:16.944" v="824" actId="478"/>
          <ac:spMkLst>
            <pc:docMk/>
            <pc:sldMk cId="4069801816" sldId="267"/>
            <ac:spMk id="930" creationId="{5EF670FE-BE80-426A-9623-3D3B8833A02A}"/>
          </ac:spMkLst>
        </pc:spChg>
        <pc:spChg chg="mod topLvl">
          <ac:chgData name="Magnus Wagner" userId="1665957b-2e9f-4398-bef1-7c36d5c2a4a7" providerId="ADAL" clId="{FB7303B9-6641-4073-BB5F-7FFDB2B3D569}" dt="2021-04-28T22:00:59.128" v="819" actId="165"/>
          <ac:spMkLst>
            <pc:docMk/>
            <pc:sldMk cId="4069801816" sldId="267"/>
            <ac:spMk id="932" creationId="{5CD2C7A9-6571-481F-95E2-47691A41C23B}"/>
          </ac:spMkLst>
        </pc:spChg>
        <pc:grpChg chg="add del mod">
          <ac:chgData name="Magnus Wagner" userId="1665957b-2e9f-4398-bef1-7c36d5c2a4a7" providerId="ADAL" clId="{FB7303B9-6641-4073-BB5F-7FFDB2B3D569}" dt="2021-04-28T21:57:53.189" v="777" actId="165"/>
          <ac:grpSpMkLst>
            <pc:docMk/>
            <pc:sldMk cId="4069801816" sldId="267"/>
            <ac:grpSpMk id="2" creationId="{00796E50-F55E-4D3C-B2AC-5BF00D953198}"/>
          </ac:grpSpMkLst>
        </pc:grpChg>
        <pc:grpChg chg="add del mod">
          <ac:chgData name="Magnus Wagner" userId="1665957b-2e9f-4398-bef1-7c36d5c2a4a7" providerId="ADAL" clId="{FB7303B9-6641-4073-BB5F-7FFDB2B3D569}" dt="2021-04-28T22:00:59.128" v="819" actId="165"/>
          <ac:grpSpMkLst>
            <pc:docMk/>
            <pc:sldMk cId="4069801816" sldId="267"/>
            <ac:grpSpMk id="3" creationId="{AA4EFAD3-2929-472D-90B9-27FC65FC3CB2}"/>
          </ac:grpSpMkLst>
        </pc:grpChg>
        <pc:grpChg chg="add del mod topLvl">
          <ac:chgData name="Magnus Wagner" userId="1665957b-2e9f-4398-bef1-7c36d5c2a4a7" providerId="ADAL" clId="{FB7303B9-6641-4073-BB5F-7FFDB2B3D569}" dt="2021-04-28T22:01:02.558" v="820" actId="165"/>
          <ac:grpSpMkLst>
            <pc:docMk/>
            <pc:sldMk cId="4069801816" sldId="267"/>
            <ac:grpSpMk id="931" creationId="{1E9C1214-F926-4DFF-A437-9E56302AC11C}"/>
          </ac:grpSpMkLst>
        </pc:grpChg>
      </pc:sldChg>
      <pc:sldChg chg="delSp modSp add mod">
        <pc:chgData name="Magnus Wagner" userId="1665957b-2e9f-4398-bef1-7c36d5c2a4a7" providerId="ADAL" clId="{FB7303B9-6641-4073-BB5F-7FFDB2B3D569}" dt="2021-04-28T22:00:50.969" v="818" actId="478"/>
        <pc:sldMkLst>
          <pc:docMk/>
          <pc:sldMk cId="1984735352" sldId="268"/>
        </pc:sldMkLst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" creationId="{A9222B6A-5688-4E39-8B3A-0D01CFAD608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" creationId="{DDB90822-BD2D-4A84-A912-0D56ED168BA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" creationId="{1EA21749-D8AC-416B-832E-DE25421205C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9" creationId="{827E7C57-675F-4F2F-A048-CFFD5581278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0" creationId="{51E1A555-37C6-4D5E-9B67-67C8D19DC5C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1" creationId="{E4ED82AE-B41C-4B00-85CD-C10E5A30AA8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2" creationId="{C751236E-961D-4783-BC2E-2E73238608F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3" creationId="{D43527FE-E7B9-4166-A352-682C0411CD7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4" creationId="{90417430-5442-4D68-9325-21A9B85D3CF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5" creationId="{D8ED7F49-B7B7-4204-A725-D498433B9E1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6" creationId="{4BF482F6-3FAF-4530-AD8C-E37EDAC0F8C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7" creationId="{B15757CA-7226-43BC-95AD-523D40ADFAB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8" creationId="{3AD7F6BA-0EA4-41DD-8F65-0560A33B26D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19" creationId="{133216BA-1B5A-4368-A796-41513D5D01F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20" creationId="{F41655F3-4DE9-4B3C-9EB6-1F328CD5639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1" creationId="{CBBF7BD1-FE69-47F3-9812-450D567436B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2" creationId="{B94EE31E-F453-4D25-8163-F2FE8C6AB15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" creationId="{58891A63-A85B-41F7-86CA-3A35DBC91C7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" creationId="{92E89E8C-743A-4B8E-89C7-3DFF683B370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" creationId="{64866181-0978-4DDF-B152-A400B230664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" creationId="{1C8B8750-9C25-474A-BF25-401BE65FAD6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" creationId="{469F3D7A-2B6D-4716-8906-39185199CC4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" creationId="{0956C1D6-7376-4BEF-BA45-5C728631B4E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" creationId="{878763F7-66EB-4E8B-9614-E97E08050BB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" creationId="{B87216DD-CA62-4157-9EDE-483279EFD1E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" creationId="{460C381D-C0BD-453D-8274-8D15D404940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" creationId="{57F82021-63BA-4710-854D-C74B3EE806E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" creationId="{4266CB10-7A33-4D86-9760-F80E9D19B3C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" creationId="{AE37C506-8112-472C-ABB0-07A99E3AC12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" creationId="{D4CB9BCE-65D0-4015-BF58-AEFE2641DE5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" creationId="{FAAA08F0-8DE6-4AB2-8211-7E41E626BE5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7" creationId="{485D2304-2A70-4853-8B78-1C7A963D3D2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8" creationId="{A728BBC8-F483-43E3-9B4D-5CCC67AB346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9" creationId="{4111C92C-F466-4F06-8E3D-D1339A94D34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0" creationId="{FE9C0AAB-A477-4E4D-B4EE-94BE8020A8C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1" creationId="{1E006496-F26B-4811-A423-14CB405B82A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2" creationId="{8BCAE85F-F05E-4864-88FB-7775DDB527E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3" creationId="{46A5B793-E78C-406C-823B-DCEEBAF6927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4" creationId="{B95A9202-E7BA-4F8B-9D1A-C5695985536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5" creationId="{134933F9-6188-42F5-8709-D35AE471EC8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6" creationId="{7BD56427-0C39-4C81-A439-68E72DC343B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7" creationId="{EF356E71-3A2C-436F-8C19-7FA7B1EBE64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8" creationId="{711DC666-0FB9-4093-A079-58D09567494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59" creationId="{E5AD0DC2-782E-4A52-9857-89B097E99DB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0" creationId="{F799DCB9-D2BD-435A-A6DC-26EC741433D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1" creationId="{B4C3564D-938E-44F6-80F2-89A6DE5E470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2" creationId="{2EB1F82E-B591-4961-A43E-1161486E323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" creationId="{A689D703-FE86-44F4-BD53-EBD5945BF11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" creationId="{F308F424-DFB8-4F1F-8800-00A25FDF94B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" creationId="{D9749E0C-1089-4CDE-BBDC-B8C21B63E5F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" creationId="{429B1736-4B45-4091-BE67-ED8EB31630B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" creationId="{3F00E896-13D3-4870-9F92-858B2856119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" creationId="{149E3545-132C-4078-AF88-16ED04CDA55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" creationId="{574F58F4-D84E-4634-B592-82E134657F7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" creationId="{5FC45935-245F-4D90-821E-1DE8A598059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" creationId="{3ECB6D25-ECDC-49E4-B2AA-F0C7467107C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" creationId="{096BE8A7-564E-4DD0-8220-0509E767CA4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" creationId="{FCE531F8-B820-4CE0-A680-2872304032A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" creationId="{F4E09B90-2883-47B5-B24B-17EA671CA6B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" creationId="{2048CE5E-C3AD-4F66-84E0-1D58A506C3B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76" creationId="{FB251D84-C1C1-444C-9438-9E379936144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77" creationId="{F1AC04BA-3DC1-41FA-A15D-54191830E52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78" creationId="{8994EEE4-D244-4531-AF7F-E02A30BCB86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79" creationId="{2FAC8622-2A8A-46D0-A28D-704545A052C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0" creationId="{AB0C7BC1-FF49-45DF-BD99-6BF0406B2C6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" creationId="{C43FA04C-2283-4375-8431-E87F864BA60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" creationId="{4E45C421-D1A3-4154-B541-A7C4B3AE6E3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" creationId="{ECBB724F-55D5-4E96-9FB6-B7E80B6EB55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" creationId="{70CE1187-D667-47EA-B19B-F598BE38B08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" creationId="{127E7EB7-B28C-4CAC-A9EE-42C5029F89A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" creationId="{5D36A030-08E7-46A4-A496-28592E3CD6C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" creationId="{68453CBB-53EF-44DE-B7F2-55CFB4DDB0D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" creationId="{5947F850-E8FB-4B46-8AB7-54D49251B49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" creationId="{B3BD9DAD-91B1-4374-B458-E04FA823B0C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" creationId="{A6F79EF2-0871-488C-A163-8AF8549B710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06" creationId="{479C84C3-099A-4A5D-9C98-4D680783CB2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07" creationId="{F900DF6C-F033-463E-A0D5-2644EA7B01A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08" creationId="{DC026570-0D85-4559-B31D-FD417B937E0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09" creationId="{0EF4313F-9E96-4428-8C73-1534A301DAB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0" creationId="{6A6903E3-327C-4593-9F5B-2B376D0799D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1" creationId="{02A82F4E-F118-4374-8C10-BFC2D9C5594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2" creationId="{960C6DD7-6A34-4F85-992C-BC4AA1644D1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3" creationId="{2E49DF8D-EFA4-4987-B394-621FBD57856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4" creationId="{4540F580-13FC-47AF-9AEE-52B06F3ED05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5" creationId="{8F6C236E-FBF7-40CC-987F-B55B75F62A3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6" creationId="{00CE2A17-975F-418A-90E7-9042850137A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7" creationId="{4BAA9D20-157B-43D7-A7FD-D7E38545D97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8" creationId="{1F9F6E51-8338-41CE-AE2C-613EDF45AFE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19" creationId="{BF2FC7BE-7D35-424C-8736-A88BC38C3FF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0" creationId="{05EA3E6C-960C-4510-8FE4-30EE25C2DB6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1" creationId="{04387464-9FD5-4670-A96D-1C596D420FC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2" creationId="{EDAAF27B-3C13-4C50-97CE-4F67B20098D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3" creationId="{B079CE5A-D142-4DD3-A9B7-B01B17017E2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4" creationId="{85FC60E6-3641-4366-B655-0F3DB0B12DC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5" creationId="{2D80D09A-571C-43C0-9139-F32E05E11D3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6" creationId="{2BCA66D1-756C-416E-8707-9BC9428DCF8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7" creationId="{95081684-7E2A-4CD8-8C81-839B115FF7A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8" creationId="{3F708730-2433-4D49-B00A-12F9204365A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29" creationId="{CE8A798C-9003-4D59-A5C7-407BB079064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0" creationId="{1D472DD0-A87F-4DE4-A470-751E94B6371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1" creationId="{A0B95CFE-8DF8-4B00-8FAB-89F412EEF2B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2" creationId="{7DDD31C0-A7E1-47CF-B14C-8B986B48567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3" creationId="{DC4E3196-6188-4136-94AD-7E098D2C0CF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4" creationId="{4A1176A7-88B6-482B-AE8A-ECCC29C027C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5" creationId="{F0B11962-777D-4DF2-A081-B090C2BE84A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6" creationId="{517D9003-439F-4B77-9B21-44DC23DC5B7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7" creationId="{E9772334-420A-4C5A-9CF6-17ABBD8CE5E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8" creationId="{B52EC0AB-801F-4328-90D3-B63EFEF0A82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39" creationId="{8C351543-AA57-4E15-88C9-7DFE690684D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0" creationId="{43199781-8BD3-4F62-9B90-67CFB254CE5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1" creationId="{58627FFC-CF57-4FA6-8799-07A63EFE0E5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2" creationId="{79507F72-59B3-44C6-8982-A66ACA83244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3" creationId="{743BD4E8-9F56-48B5-8098-1FF99FD70D1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4" creationId="{D69FF6DA-4C92-4D12-BDB3-09847AC37A9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5" creationId="{0A4E7F06-6789-4D73-89A6-0D6A7E7B470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6" creationId="{E7E7A7AE-146A-4DCD-B14D-7D865466A95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7" creationId="{89DEDB90-95A0-423D-9398-4A549C5A3A7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8" creationId="{F5A7D0A7-7D8A-43D1-AEB1-32BC58B8876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49" creationId="{C400263F-D2C9-4D2D-80FA-D0A2E29FF94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0" creationId="{C79AE708-38B8-496F-9E45-822B9B895C3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1" creationId="{A8925EF4-BDDC-481A-8F93-414074C9D32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2" creationId="{284F33C8-85BE-4025-9F72-85EB9A35444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3" creationId="{7918ECD1-528F-4BA5-9B88-EBC6CAE43A4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4" creationId="{BE6B2661-5442-4664-B07D-1DB13D414E3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5" creationId="{12CC0152-3D37-4ED0-ACD4-B72CC803A77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6" creationId="{6782A073-A71C-4E22-BAEC-34FD1C73214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7" creationId="{FEB7D059-9754-485B-B9D0-5FEB9C971D1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8" creationId="{B2149449-E66C-4395-B3AD-D1D013E4024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59" creationId="{9113EAB4-8195-4A1E-9682-5CD099F41DF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0" creationId="{B5E74BDD-06B2-4015-9505-4521BF343E4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1" creationId="{911A2EFD-2292-4898-972D-3A0683D3B6B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2" creationId="{D559D88B-905C-41CA-BF23-0DD758F467D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3" creationId="{BE023EEA-3D8F-46B2-B68B-1CC1362BB0D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4" creationId="{ADF5FC16-A3BB-4D06-A539-C25F9C7090F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5" creationId="{BF4B75FA-F631-4BE3-A0D1-E702E7E0C9C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6" creationId="{58677178-6D61-4718-8F51-12D409CB66F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7" creationId="{339C5999-DA82-4B5D-8399-D021D9BB8BF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8" creationId="{6FA27871-0712-4F7E-BA84-B17EA11699E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69" creationId="{AF772DF6-C378-434C-80D5-00E06D63D08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0" creationId="{50EAD44E-B95E-48F0-9536-ACAF84CCB67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1" creationId="{A68B3B31-D6C0-4AE4-86CF-B344D450D46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2" creationId="{0E22DB52-CE4E-451F-A699-2CB04167041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3" creationId="{7B09A075-E906-475E-B8A2-28D1D6EF17C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4" creationId="{31B5C45D-1457-48A6-8209-DC96C0A9D9C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5" creationId="{11E43DF9-262E-4355-A034-1D614C43669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6" creationId="{87923BFA-3F89-4AA1-8013-06CB5CFB209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7" creationId="{60D5C455-A410-4770-9395-8FA6DFFE385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8" creationId="{4A8C535D-1505-432D-BC99-6F69D7B27F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79" creationId="{60A12564-C5CC-432B-AD58-0A030433905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0" creationId="{459E887F-FD93-4309-A257-B928593BAEA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1" creationId="{E6AA54C3-A2BB-46A5-BA92-CD50FE7303F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2" creationId="{71C5AAB9-7309-47C4-BADC-F18C127FED7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3" creationId="{B9340FDA-EA84-4FA3-AFD5-AE17676FD6D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4" creationId="{3292A607-674C-454D-ABD0-C07C3F1795B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5" creationId="{CA5F8060-B338-4815-8129-CA0B25554C1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6" creationId="{D6E4B460-4AD1-4EC4-83ED-0BA3E55AD1F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7" creationId="{8D5F08C7-B74E-4DDC-BD49-9E9F1E09FCF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8" creationId="{5A5BDD5C-BCE5-4A2F-A022-8822CA77C59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89" creationId="{AF87635B-AC6A-468B-94B7-7F81F459AB1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0" creationId="{B55A931B-01C7-4D7D-BBE8-06B6C73F85F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1" creationId="{6B039946-9619-4F24-9D20-6206EF29DFD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2" creationId="{3B652E98-8A5D-455E-95FC-68B1F944615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3" creationId="{7DF6D3C1-5D3A-4450-BFD5-79D647D50B4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4" creationId="{917053C0-DF5D-4462-A3EB-AB20ACD9FD0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5" creationId="{32AFD927-D3A0-4EA1-B754-2CE7C4E28D9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6" creationId="{28E07CD9-5A91-4119-847A-68B6A4AC06B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7" creationId="{C41F1B13-03A0-4A80-BC74-31DC0FEF625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8" creationId="{6C78FCEE-5318-49BC-AAF5-B0732138451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199" creationId="{89E9E50F-5998-47D3-B000-4DAB3EBE1EF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0" creationId="{110FB86D-4B76-4547-97A3-A6AC1848F33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1" creationId="{3FF55415-F08F-4F48-BC4A-E633C90A995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2" creationId="{160455C3-F643-4884-BEF4-20B75CEE117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3" creationId="{A5BA20BA-CD4D-4ABF-8836-1EFADE4C64B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4" creationId="{79FBF89F-3CC4-4D60-90CB-05D359D7836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5" creationId="{FCD39E27-E86D-4F0E-AF67-A8A1E478CC8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6" creationId="{E16C6BE0-AF26-4116-B044-15C888C021B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7" creationId="{4EA5EC93-84CD-4887-A70E-BD4FA27D50A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8" creationId="{B9842137-004D-43C0-A8A8-A30AC35349E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09" creationId="{F28542FC-B29C-4D18-97EF-21FC494303C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0" creationId="{917FF689-117A-43A4-A284-A0D39E4F407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1" creationId="{38447E5A-5353-43E5-BCB5-A816EBD7B70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2" creationId="{1FF4AA19-A7B2-4DD1-81AB-92448A08A54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3" creationId="{F7AA6D33-CEE8-47C3-BE1D-2B379D6E902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4" creationId="{E1494C6B-0153-4658-9BB3-56A9DB63681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5" creationId="{EAC197B0-5D17-4996-94B5-B5320F8F243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6" creationId="{CB5775AF-3C4D-49D1-965A-7999D045A53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7" creationId="{CE758FDA-A340-43D4-B354-D91BD0DEA18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8" creationId="{B7EA7C6D-5A09-4996-BA7D-828059CA3F3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19" creationId="{CFA9C618-D9A6-4D55-A0CD-5A4269D994A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0" creationId="{4E69C7AA-4509-4057-AD8B-809CEF462EB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1" creationId="{664B9662-4A90-413A-8476-4FE446DB61A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2" creationId="{6318F340-32FB-4869-9993-44C34C2D625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3" creationId="{2EE633F5-402D-4A20-8636-87A792E7AC0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4" creationId="{0A940147-A8C0-4AA0-8FF3-3A327E7542A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5" creationId="{46F847AB-F167-4394-9647-69BAB284960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6" creationId="{A3DCAD4F-69E4-4B1A-8FF8-A591CB693A9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7" creationId="{C9F2B5CF-1F92-4DC4-A5B7-C0E1EF812E7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8" creationId="{E6FF38DA-5BCD-44C4-8F76-6D6C1C99B6C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29" creationId="{19AA4F6A-6D74-4136-A905-14061F1F5FE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0" creationId="{B32B7681-6682-49DF-98FC-EB5C6463BB2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1" creationId="{7A1162AF-89B1-4785-867F-7AE216B324B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2" creationId="{40F3788B-4B5A-4202-B161-67763AA0EB7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3" creationId="{8CB023E0-A749-4150-9824-F509977F649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4" creationId="{8DAB5A1F-A71E-44F2-9313-D6C166BEE76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5" creationId="{BC546442-E343-4424-B127-35DC48832BC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6" creationId="{E826D591-EFBB-455C-AAF9-758AD3157A5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7" creationId="{AEC898D0-AF3F-4B69-BBAB-A30A5E9AE59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8" creationId="{4C2D2E80-B28D-48F3-8843-963D416CB75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39" creationId="{1B62183C-A5C3-4C23-AD3A-29000920943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0" creationId="{50049C37-6F63-4CCB-9EFD-5DD19E9EE80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1" creationId="{BD3A151F-4D1C-4A90-82FA-476D8E5BBA6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2" creationId="{D0B2272D-D41C-4EF7-A493-CDF158A2062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3" creationId="{BF819DF9-D15F-45E4-B979-75998EFB7A0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4" creationId="{94559DA2-FA97-483A-B5B8-038B2AA1982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5" creationId="{2AB2761B-6273-42E7-94AC-3177D49C363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6" creationId="{E8743BA0-CBD9-40DF-96FB-E18F46D3CA9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7" creationId="{E54F7C5D-1A32-4EF5-9D3B-1BC6BF6D5C9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8" creationId="{CF334B6E-5133-4326-A4F1-EC54EFC2A11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49" creationId="{DCFB1739-70DB-418B-B818-775B9D67B66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0" creationId="{B2377BB8-D899-4023-8EF5-010A6AD3371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1" creationId="{34A68DFC-9591-4CF5-A7D5-64C66AC479D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2" creationId="{EEB0AE40-1916-4B40-A073-08F328AA1F0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3" creationId="{981F8DC8-B30B-4388-A6B1-7C6BA74E5FE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4" creationId="{073952A2-8F2B-4A74-A798-4436FB97AFF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5" creationId="{8B874C9D-DF8D-4DA0-A45F-FAABC2165A5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6" creationId="{9B7FF50E-58CE-4DBF-98CD-9A4AE0BB7E2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7" creationId="{AF07D055-97C0-4830-B438-E29DD045CC7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8" creationId="{12B7EA17-F64D-495B-9778-C0855AFC350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59" creationId="{98F5C2FD-D98F-42D6-BE30-D6E9671A112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0" creationId="{A101A96A-893F-45AD-9CAE-D2806506BF9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1" creationId="{9E87599D-AD9D-4FFF-8026-84924D8D9EC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2" creationId="{1B48559C-3E8F-4EE0-903B-DF0937DC0BE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3" creationId="{489E0ECB-6353-4C5A-A7AE-0BB10E953DC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4" creationId="{74F6C902-63B9-4D46-B9C7-F8E1888202C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5" creationId="{39C84DC0-8597-42FB-9585-3DFFD59C848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6" creationId="{2718EEA9-ACDF-47FD-B0D9-0B9D3DCE3AA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7" creationId="{54A8011F-015C-444C-B3C4-CDE39525CF0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8" creationId="{FCF414EF-4DAF-4AFC-B997-8A0C584BE8B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69" creationId="{617FA5BD-6D50-4056-832E-E86D4DF6573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0" creationId="{E1875A2D-C55E-48DE-9AC9-A7CBAC87F51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1" creationId="{416FC7A8-881C-4B3B-8F9D-5FB8DECDCC6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2" creationId="{F4B1EA87-4B9A-4FF7-AB69-EA08204DBDF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3" creationId="{52A8BDA4-B386-4449-AA84-99C65455591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4" creationId="{707AB807-5E98-4F99-87DD-B8FB0C7FE11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5" creationId="{7E7C6ED2-85D0-46A6-B78B-12152427AA5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6" creationId="{E297F61B-F8E2-43D4-8A28-77DADEA1B77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7" creationId="{1FC5FE9A-6B56-4485-AFB8-30D916C24EE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8" creationId="{081887D5-7921-4881-8CF8-CD1A44B7C77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79" creationId="{C435E460-4F2C-4F06-A4CD-A764127E4EE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0" creationId="{3B3FA92D-E91B-46A6-B0A2-2C3517C8EA0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1" creationId="{7A04589B-14C2-4386-BBE3-EED5AB3A89E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2" creationId="{0578E835-88FF-427E-8318-E809AFE7CB2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3" creationId="{DDF346E2-D979-4868-991D-C77C7BBE925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4" creationId="{E5C36E4D-DD70-4672-BEAD-869EFABC392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5" creationId="{35B9B2E5-7DE6-46C0-8901-5381C238FE8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6" creationId="{64C9FF54-B630-406B-ABE4-40D3CE0DD93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7" creationId="{EA44771E-EE2F-4342-BCF8-524646CD3F6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8" creationId="{210C256D-6250-4F6B-B7AA-6AE31E5249E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89" creationId="{01B1ED84-1B46-4D41-8334-7178DE15B6F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0" creationId="{AA678A4A-DF2C-411B-BCF3-021E6319437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1" creationId="{252955F3-211D-44D2-9198-26EFF322E66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2" creationId="{1013EA69-17B8-4648-A34B-4D3064EDC4B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3" creationId="{5A282381-B04F-4EA2-86F4-19E72D7334B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4" creationId="{AAE88F57-5293-45A5-82BE-B39C65D5DCB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5" creationId="{D1718434-A38B-4F9A-8496-A302158715D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6" creationId="{722E7946-AC09-4B8B-A73C-89551A28CF2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7" creationId="{6E3C6510-BC80-4731-BB18-55FE8FF404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8" creationId="{E6C764B6-7B74-470B-91F8-7552ECB8542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299" creationId="{0F2FAEE6-C322-4933-9366-EC8808FF1B6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0" creationId="{EFE6ED7B-659E-40DF-B87E-E0D15E0DD69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1" creationId="{295F33D6-F26A-417C-B6D0-01AD48C13C9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2" creationId="{C714B050-C21E-4207-841F-73420D4FCCD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3" creationId="{124D6486-FA64-48AF-A854-8811DF21ABF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4" creationId="{53BD4FF6-094F-4248-8C59-A9345120DA2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5" creationId="{5AB00C01-7C02-4BB3-A0D2-911C20B7478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6" creationId="{3AD548EC-ECD7-4CFB-ACD7-A88DB63D8EB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7" creationId="{77F04C04-00F2-4A96-9968-1ED001A84BD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8" creationId="{A9033CA7-91AF-4971-B203-2CE5F3E14CC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09" creationId="{B8F6F406-68F4-44DF-A3B0-11996696B61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0" creationId="{3D8CC446-4BF1-45D6-9D03-74C8D26F15F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1" creationId="{92CE4609-11EB-4AAF-A242-169D467447A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2" creationId="{B1195B89-7BB5-4D88-B525-1A113A7F067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3" creationId="{03DDAFCC-F458-4965-9171-0766705AAB7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4" creationId="{7B734940-9C20-4595-8DFA-62DF54D799D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5" creationId="{5B371A63-6AF5-48D5-B2FE-7B519BFCF70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6" creationId="{7FC761BF-5C86-4673-A50F-EA6287ABD0A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7" creationId="{FB546ADA-6A91-49E6-9E7D-7D5DC0F04FA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8" creationId="{89436687-7037-4B0A-A0A6-8CE1738D7B6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19" creationId="{99713B05-486B-4308-8FE9-CCDAB7C8785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0" creationId="{433C00B7-0595-4E29-B5AF-FC533173FB5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1" creationId="{E946F5DC-82AD-46A0-9A0D-C341DD57D28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2" creationId="{D7835F30-AA57-4AA5-A780-C5465CA5D16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3" creationId="{D3784B95-9EC1-4B5D-AB2D-91BBE619878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4" creationId="{F6F78E2A-1D7F-48D3-84A8-8776AD2C109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5" creationId="{0CDABFEA-CABD-472C-B02C-288D345377E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6" creationId="{2C3D6C90-9BB0-45FB-9DED-355B45CAD57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7" creationId="{990E82D2-396F-4D88-8E7F-DF7A0A67F71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8" creationId="{05A2ADDA-64D8-4646-B16C-AE50F34A355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29" creationId="{179AA14A-DF1C-47D7-9B58-AAFEEB712C4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330" creationId="{CAB5B877-7824-4575-B4B5-F20B98D7A3D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1" creationId="{AC5D4BFE-25F2-4DBD-BBD0-20723B8E01A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2" creationId="{516AB5B4-D8C0-4074-B4E9-A487818455D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3" creationId="{0233697C-AAE3-4FB5-A585-49FDCA7B7B9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4" creationId="{A9BD507B-E227-4E15-A412-88AEE60A308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5" creationId="{FD3C1033-AFE0-4617-897E-9E0470A1A5C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6" creationId="{37BC64EA-BAB6-4BEA-A361-546DD0E6C56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7" creationId="{1E097043-5555-4190-8FDD-53A5BC1C1DB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8" creationId="{169BDAFC-F7FB-495C-9CFB-1AF4AB2C933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39" creationId="{E751F948-778C-4AAB-87AF-1A8238CDD4E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0" creationId="{ACBE7F67-3268-4119-8032-25D798E9B9B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1" creationId="{65FA5BB2-6096-4181-80FE-7018ABB17A7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2" creationId="{BCFE39D2-16A3-451A-88C7-ED98A45BD31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3" creationId="{C20640F5-3160-40A7-A764-E6ADA8F8696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4" creationId="{9D553D62-FD7B-4CA1-9D9A-BBA8FE2786C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5" creationId="{7FD57BFD-921A-4EE6-A9BA-5AB5B11D94E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6" creationId="{6C7C3BFC-AA68-46D8-9120-6CFB629B4B3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7" creationId="{FE104A83-CD62-4CD6-90DD-A6F39CEE392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8" creationId="{640C0BC8-C09C-49FA-8A93-642571624B3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49" creationId="{1EED26E8-26A7-4C7A-8BFF-8FF7D8CC797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0" creationId="{F9ABA8A4-39A7-494A-9ECB-68F02010245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1" creationId="{043E8D20-950B-4401-92AA-D352A4EF028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2" creationId="{104911AD-B168-4C70-B60C-F2AE41645F3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3" creationId="{F4CDBAA4-8803-4F2F-B962-C2093AFA090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4" creationId="{786B2577-B9EA-46DD-B321-9F76C53AFAD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5" creationId="{0D011D06-5072-47DA-AD0A-0FD9B02097B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6" creationId="{A5964AD3-F4F9-4AFB-A6A6-E466808242E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7" creationId="{B2F85C28-2495-4369-B2C5-F54AACE4D69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8" creationId="{FA6F8C05-1E3B-47C9-BFE8-8A853A3DD2A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59" creationId="{D3091077-53DB-49A9-BECE-1BA97CE7302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0" creationId="{BC8F167E-E81B-4986-94E4-3BADCF64B5F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1" creationId="{D74737A8-2414-403B-8B4F-30BD6004FEF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2" creationId="{78DBB185-A82F-4C72-BAB3-946B1007896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3" creationId="{C3E5AB14-A1D8-4A79-9611-5E105A30612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4" creationId="{1F75A87E-62CC-4632-A758-DCEF41F4C20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5" creationId="{58D651BF-6551-4345-8530-08F9F48C54E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6" creationId="{5EB9E3D8-A31A-4BF2-8FB3-1DF3718ED82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7" creationId="{CFA6C6FD-1DBC-4ED7-9524-A2B07B571DC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8" creationId="{965B8BA9-903A-43DE-BA93-13E0A3712BE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69" creationId="{5FE577D7-9018-4A4B-B77F-3FD16A9316B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0" creationId="{FD83C353-4904-421F-A36C-E142AEE5D6E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1" creationId="{3A631F2F-1493-4CB5-9ED7-7DD66DC5699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2" creationId="{0705473E-A639-4186-B6E8-6803771D322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3" creationId="{AF6853D3-BC20-4C10-83D3-A36B908FAAE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4" creationId="{F153CFDD-8A0E-4B4A-AB4E-0C2298476B5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5" creationId="{82853CAC-F65B-489E-9D9C-F70856F88F8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6" creationId="{5C31D355-6C8D-4C6D-AC3D-ECFB995E28F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7" creationId="{71146748-5DED-48DB-8831-AE8A9A5EFE2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8" creationId="{B87AB13A-6413-4E24-AF23-43292EB6DF1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79" creationId="{30F5DA15-AC19-418B-AF22-6CA1E4CDECE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0" creationId="{35104734-4F44-4CD0-BBDD-E366B81F5F2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1" creationId="{077B0208-171A-4D36-9D2F-8A7278734B9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2" creationId="{9F25546E-8DF8-41B6-A629-E8E62C85C9F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3" creationId="{463D7871-9950-47A5-8812-877ACCC2FDB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4" creationId="{6A34073F-86FC-4473-B31E-5799BF2067F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5" creationId="{B3116EEC-EB8F-4341-B872-4C294E516F8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6" creationId="{BA91A634-D318-433A-AD9A-9C3400F16AA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7" creationId="{C5A3414E-C584-417C-B3BD-BE3B320C4D7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8" creationId="{54E26007-9925-42D5-8BAE-972A15AAE86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89" creationId="{3D387043-1D9F-434C-BBD5-D28C8D90E88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0" creationId="{5BC5C5AF-B822-441F-852A-7B81CAD01DE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1" creationId="{8FE9C692-E679-40DD-8EF6-6D59138BD42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2" creationId="{F4494860-9760-426F-97F1-AD81FF6C9CD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3" creationId="{D32DFE5E-7A85-435C-B736-27EE42E68B8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4" creationId="{FBD8D2D1-6ABA-461E-9B2E-5F4BF355722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5" creationId="{5CAE7469-7D35-47CA-9F25-C26669323D8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6" creationId="{D7C6096F-4FB6-4151-A667-1E5693C07B4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7" creationId="{C85E0285-2289-4ACC-B0D4-C8DCD2E1844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8" creationId="{8CE025FB-FB3A-4733-A753-C6C18FA6B40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399" creationId="{5F2344D4-9941-461B-8286-71A0F37F7B6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0" creationId="{103518B8-58B7-4867-BBB3-832BED62B97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1" creationId="{1DD2BFED-7662-4A69-893C-342C26E015A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2" creationId="{4984CC0E-A60F-4A2F-9AA4-AADCFFF7E04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3" creationId="{1A32BE3B-28EB-41FD-B3F4-BE8E82C8FD7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4" creationId="{F87B284D-F242-4172-8FEA-16D6575E54D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5" creationId="{73462A1A-269B-49B0-9386-B80668D70FC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6" creationId="{77622F0A-C437-4A51-8FA3-74157056C72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7" creationId="{C8CAB7DB-17EB-41DB-B8ED-8FD589698B3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8" creationId="{00A2C8FE-6851-425B-8D0D-89EB1DC189C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09" creationId="{EAE23133-8105-4B7D-9C5D-F3DF7FDBAF5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0" creationId="{D6C64674-344E-423B-A26F-84641C7CBAE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1" creationId="{C7F1E2DF-F2E3-46FA-8001-F0A3A52D123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2" creationId="{5446AA4D-F3DA-44DF-8079-56EDE66EDC6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3" creationId="{CDA692C3-00D0-4159-99C0-2123E82582E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4" creationId="{8A41240A-AABE-4202-9923-9B390DD15BB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5" creationId="{B0D7F5D4-FD27-40FC-93E2-775216131AD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6" creationId="{55F4CB8E-89D9-44E6-A3F8-48CF6BB1470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7" creationId="{E26940B6-1344-4E73-A4BA-AF71A5A057C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8" creationId="{74C3A68C-B262-4518-BD16-959A80D87E6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19" creationId="{A68FF7B4-2732-4F65-B446-C6DC761164C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0" creationId="{12C95788-7413-44E2-8A77-B3F4F388E03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1" creationId="{9F2F7F5E-4555-4287-A350-8639F55062A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2" creationId="{F1648396-9F92-4669-8F26-2EAEA9EF0E5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3" creationId="{90531F58-FE73-43F7-A70A-B77ACC07818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4" creationId="{BD491327-0022-413F-8C5D-D1C13D31084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5" creationId="{5791F120-2006-4911-B6DB-48B6D66DA1B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6" creationId="{E3CA78C2-3449-4169-AB44-C9A129F977F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7" creationId="{CB786DD5-4609-4C82-AB89-2EF5153F631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8" creationId="{C8707167-F944-4C9C-8AAB-65E8E876A0C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29" creationId="{0D108EC5-B698-4BAA-B0DC-AE1F1D33670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0" creationId="{5D1CE1C2-AA6A-4499-A83A-D9DC1869865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1" creationId="{22E851C9-858F-4395-80C6-4B10277CB70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2" creationId="{232835CE-FC3D-4E91-9049-A8C96762C8A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3" creationId="{5D3C29F9-D4C1-4AA7-94D8-8372ECB40BE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4" creationId="{1CA93399-FE9C-4573-865A-AA22DDCB2FE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5" creationId="{55CC20E2-5D5A-4660-959E-1C0E70A3648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6" creationId="{E1B16A25-9AB8-4D98-9B62-B200A608CB1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7" creationId="{6562DF87-CDC9-4690-A989-7D6BF0806D7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8" creationId="{DBF811D7-5821-4036-BF14-37E035BD3BB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39" creationId="{3886ECEF-3219-45AB-B51E-65924130A8B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0" creationId="{59FAB456-C336-4786-A591-EFD9CEE2C27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1" creationId="{CE0A5373-5459-4121-8977-A1C4F0E1D08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2" creationId="{FCC41322-D210-4A15-B5E5-8CC8722C15F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3" creationId="{86F16E2D-E22D-4DD7-93C5-2B3D5450E03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4" creationId="{533AED78-263D-4E5A-9EEF-83B936F2EF9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5" creationId="{B017CE04-8814-4CE0-B10B-59EAC03FF93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6" creationId="{770FBAE4-AEB1-4C8D-9342-C1D1D7CA218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7" creationId="{C6815E54-B4CB-4F7D-AA98-A7F714F50A4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8" creationId="{385A69FA-6360-4B7B-B30D-6F8374162B2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49" creationId="{E244E3BA-1415-40E7-8B9E-65A8B6B9CD5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0" creationId="{50EDB980-7663-4164-A6C7-EA62EE60795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1" creationId="{187A2A98-DA91-4848-86ED-7FC946EFDF1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2" creationId="{D3DDC71A-EBF5-47E6-AF10-C5953F63481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3" creationId="{C9E57863-435E-487F-8F9C-276329B8210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4" creationId="{3FFB832A-8C2A-4648-BCE8-8AAAEBC4AA3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5" creationId="{92980A26-D5B8-460A-BAC0-8938BD6385C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6" creationId="{900789B8-B9F3-43FA-B9C6-9920E0C623D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7" creationId="{A221E366-7092-401A-BB9A-360F64CC401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8" creationId="{8FD6AFA6-5488-4F75-A2EF-005454121CA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59" creationId="{D6A5D025-3AF2-4DD6-940F-33B11145924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0" creationId="{A38791EF-B8A7-4C84-8C3A-A7AACBA049A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1" creationId="{57EC12CB-9459-4655-BCB9-C6707BACEC8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2" creationId="{7966A016-FEAF-460E-81AC-6C2B940B3A5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3" creationId="{D494625B-A859-4E07-B30E-58319F530F5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4" creationId="{175F1557-53C6-431C-AC72-6ED309DBBF9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465" creationId="{9C059020-8341-47E4-BADD-DD6D18BB0E2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66" creationId="{31A327FC-8DCF-4087-B551-AD6C3351F01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67" creationId="{EFB9CB69-40EF-4B64-A9CB-001AFBABEB0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68" creationId="{A084A9F9-945A-4C6D-AF52-06B55256274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69" creationId="{673C0AA2-61CA-4D13-9E62-D4F78DB1CFB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0" creationId="{5191BF8C-AA51-42F7-9DE8-057C43276AE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1" creationId="{CB273B57-5D47-4FD7-A8E6-4F7528FF916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2" creationId="{F52DA08B-BB2B-4D2D-B8F5-A4061DF71E1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3" creationId="{EF82C580-2504-4C74-B0C8-C31F44036AE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4" creationId="{E112530D-2DDD-4ACD-9D6E-6CBE9D83C96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5" creationId="{6B58F00D-E6B6-4E3F-9E0B-6A130490CDF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6" creationId="{625607AB-3728-4E06-9C9D-01A986573AB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7" creationId="{D5C520DC-21B9-45D6-867E-A933C58B1F0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8" creationId="{5EBCC2DE-8AB0-49BD-BCF5-C254012FC9A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79" creationId="{71015F75-7853-4E09-8470-746D20AC38F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0" creationId="{0B12E806-7B3D-41E0-B72A-04033657CAA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1" creationId="{C197F991-3A28-4CF1-BA25-218685C7433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2" creationId="{ABECE460-9DA6-4443-B52A-113F8B66211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3" creationId="{AE957BFC-DB9A-416F-8C4E-5C078024BC3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4" creationId="{F930B99B-3CF1-4BB2-904C-99704C96141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5" creationId="{2BB1769B-F104-453D-A4CB-856575E7E0B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6" creationId="{D63E7E53-D43C-4AE0-9CB7-B15FD616AEC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7" creationId="{E46A2206-CCB0-4487-933B-D036E91BA62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8" creationId="{B1964E7E-9FE4-42FF-B9B9-78F223F95BE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89" creationId="{3E8178AE-FAB8-4989-91E5-7CC59B4CA8C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0" creationId="{3577881F-B5E7-4BDC-98B0-71FA43B5BA4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1" creationId="{CC50FCB7-E958-4DEF-9587-B69E77E9CF5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2" creationId="{858EB096-FD7F-4B15-A297-6C9DFC8F3D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3" creationId="{D79CA18C-2105-4DFF-B252-B267A8A73E1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4" creationId="{FBD77A45-8CE7-4348-BB7E-45FD0A1E74E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5" creationId="{7E1ABABC-7C37-49A7-ABFA-0851D590244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6" creationId="{59A08547-764C-41C9-9112-88176D64A7D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7" creationId="{43DAFFA9-BE93-4ED5-8ED8-F2F91BCBD0F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8" creationId="{24FC34EE-FC2D-4993-AA1D-B02DBF6C473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499" creationId="{5949B2DA-2C04-4D99-A55B-2C9274F8487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0" creationId="{65CCC1B3-53C2-49D7-A098-2A6740501CE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1" creationId="{7F20AD3C-F1F6-4782-B6F9-95222A05D5B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2" creationId="{B4B38E6F-4B8E-468A-8466-18ACC74E601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3" creationId="{742B1C50-34CA-4BAE-B85E-BE85D247E80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4" creationId="{F22749AF-FF06-421B-AF78-B2E5AAC5592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5" creationId="{82DBC175-BE52-4172-B72F-4E84488572D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6" creationId="{FA079246-8996-4276-B7C8-B82A57657A8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7" creationId="{E2A6CF2B-B3ED-4BA8-9ABE-0281E749464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8" creationId="{19620C98-1552-49B7-8C2D-4BF16430AFA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09" creationId="{5D8D9BC7-6E61-41F8-BE5C-A2DDD7D4D54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0" creationId="{21B7B147-878B-4616-A8ED-8EC5F1DFEA8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1" creationId="{1DE316A8-6716-43E8-9D4F-225001B9DF4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2" creationId="{FE4A912E-23BD-47BD-BBEC-A330BAF5B85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3" creationId="{77CFFBD8-7F6B-49ED-AC98-01340C776C3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4" creationId="{1D468D3B-4BBC-448A-80B1-B704C9ECC6D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5" creationId="{AD0B5455-F4CC-442B-964C-5752591A0CA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6" creationId="{D7F0631F-8B05-4A4B-8152-E582F483AA2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7" creationId="{6D35A8B9-A8D9-4D8C-8718-35C35003706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8" creationId="{396AF15F-1FB2-4A73-AEE2-97A29C8813A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19" creationId="{20E9D3BA-7CA9-4875-A022-A3905E55B71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0" creationId="{872436DD-6536-42DC-AD9C-2629950078A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1" creationId="{AFF3E608-9CC9-44D9-B6C0-FAEC3FEDDD8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2" creationId="{252F2C3B-2BCC-4031-AB28-B200E6D4A93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3" creationId="{A88E01C4-6E54-4552-B7C1-6D0381B996F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4" creationId="{0187F556-B2CD-4901-B5F3-CC549187AE2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5" creationId="{B82D3E5E-596C-461F-92BB-4B6867D24A7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6" creationId="{E35AD0F8-03C5-48CC-9B1A-C528FAD3209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7" creationId="{2877F272-FEE2-4AB0-956B-86D441202C6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8" creationId="{7270160D-C455-4230-A7A5-4159CA26D97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29" creationId="{70D690E2-D286-4CB6-8C37-B654C6AEA21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0" creationId="{24DD80BC-54C1-4335-BF3D-383DADED4CD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1" creationId="{E12ECADD-2E96-4098-9C93-FDF332EC44B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2" creationId="{9807E6B4-CD16-4F55-9329-09352FF75A3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3" creationId="{E7CC8520-E0D7-47F6-A94B-B0D9FD9821B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4" creationId="{5B0D33E1-DDE4-4A65-9EC7-105A8D40EA2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5" creationId="{7EF93574-79DD-4020-B03E-F2FAA28831E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6" creationId="{857C1AEA-07DF-4A72-9068-A2D146F013A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7" creationId="{B11E92E4-B565-4482-BD08-DB90AC5543F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8" creationId="{7241C6DD-0CD8-441A-AC85-CBF87321CE9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39" creationId="{A881C98E-71CE-411D-8EE4-69C91AE9EDE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0" creationId="{C47FF640-AB35-4F7D-B057-BDB9ED69905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1" creationId="{926B7FB1-E87C-4586-BD76-624CCFDB3E2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2" creationId="{5EB29AD2-AB9C-4E5A-9002-4C1B469672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3" creationId="{4DF3DA90-4BA8-49CE-ACBA-DC717D0B524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4" creationId="{A853B299-F56D-40A7-BE13-4A783DFB615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5" creationId="{9B957217-E493-4D54-8975-D1DBC330C53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6" creationId="{819046D2-9A91-4EBD-9F74-B4A189DB247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7" creationId="{60D8F20D-0B98-47E4-AE00-8CF15C87BB7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8" creationId="{F81857D9-96A7-4B21-B8C9-1FB2DF60D23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49" creationId="{CBBB023A-6CEE-4DE3-82A6-E3B4AFCB500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0" creationId="{98AC7ED2-BC98-4B36-B231-6E4A746D4AC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1" creationId="{5849D417-7529-4C30-99DF-65144CA9FD2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2" creationId="{05E3F241-BBAD-4AD2-887F-02D4AC90BED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3" creationId="{1F1AF18E-678E-4089-9145-9C550E9F6D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4" creationId="{7F2FF3EE-733B-46A0-9D97-71747D80BE6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5" creationId="{BCE82CFD-7C08-4315-AD29-F6B39836024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6" creationId="{6C429E1A-C05F-4E26-98F7-CB2FBF75C01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7" creationId="{3E55AD9B-8FAF-4168-AB8F-9C47B52F776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8" creationId="{B727A207-8D7F-4324-903F-1BF4D7D0DC5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59" creationId="{B4A9904D-CA45-41E5-AD52-B6E8CCCB5EF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0" creationId="{39843754-B524-4478-8B87-DD2B096A939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1" creationId="{545C781D-93FB-43C1-9554-567C8A485BD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2" creationId="{2798E333-24B6-4240-9A50-3465BD8A5DD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3" creationId="{2D41557B-8168-4BB5-BB33-1E0E764F7A1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4" creationId="{DF3CDD82-8460-4F45-AF53-01D24CF0BCE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5" creationId="{D279479B-587C-4672-B46C-D42C4894FC8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6" creationId="{9DC43E68-9C73-420C-984C-1F760A292AF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7" creationId="{65EBA43E-3D31-4620-8B14-1C345EB8C18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8" creationId="{46F02244-9307-4B87-87FB-1EAF3AA9681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69" creationId="{2C0C09F6-C29C-4867-AC40-82F0DA1B5DF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0" creationId="{65A5F983-0192-4600-AABE-1BF38B6E62C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1" creationId="{DD2437BD-AD5A-4C9E-80B4-B1C4AE3326A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2" creationId="{F97DEAE0-FE28-41E6-B1D2-5365673EE7E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3" creationId="{02455896-24D1-438F-A6EC-A61AEB8C869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4" creationId="{365676C2-A60E-4293-9148-CBA7D61BFA2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5" creationId="{44B07055-B8EB-4D61-BDB7-FCBBAB4AB1A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6" creationId="{BD16202A-5322-47E0-B26A-33A411CAD5B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7" creationId="{5CA8AE7D-7C7E-4566-8633-F502D114DC9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8" creationId="{E1662635-747B-4CA0-8DBC-46E15CED7EF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79" creationId="{779963F8-54F5-4A67-A263-27B039CB228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0" creationId="{7D8E43A0-5CD0-4A1F-B114-B1158932205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1" creationId="{078E1413-651F-4FBB-9EE8-0456DBB25D2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2" creationId="{2F603784-0B42-4759-9EBD-3D24BC9E99D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3" creationId="{E507BD64-2065-4481-909E-0DE2993BC83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4" creationId="{F3E9C937-1EBD-42F9-A8DB-BADDAB3FD61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5" creationId="{4C1845B4-7B69-4C0E-A52B-2B14FB65E27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6" creationId="{6ACBE5E2-4418-4953-A5F8-B1F097CA7C1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7" creationId="{E3100CB6-5C7D-498D-82DC-5868C53DE82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8" creationId="{B46C0D1A-0762-43AC-9EEF-1A94293734C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89" creationId="{1CC3964C-4226-430B-9CF0-3539153315F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0" creationId="{12C6C458-896C-43BB-9BE1-A76F8225413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1" creationId="{0E476221-561F-4D9E-B939-207EC601899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2" creationId="{233F7730-4D5E-4E32-97FE-6E7DF416848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3" creationId="{981EE6C5-7ADB-401C-947D-7337422122F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4" creationId="{E13EEDC7-36A6-4CE9-B3DC-1825D42F35E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5" creationId="{F5EA4C58-B2CF-4DCF-9C48-0E07054653F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6" creationId="{7EBDAE9F-2B0C-43D9-8987-B09DF319AAE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7" creationId="{45EA2DD9-C427-4E89-8BCE-DCC09C793A2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8" creationId="{C6CB7D0C-83DA-45A5-86BC-7F34BAA1FF7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599" creationId="{43EB0D33-4E32-4E66-9114-C07AB50F2E1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0" creationId="{72FB73E7-C088-4687-B7E2-E2F5E48AC71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1" creationId="{13831409-38D1-4E32-A960-468E26B96E7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2" creationId="{1D2645B9-77C0-4383-BCA5-98A344E3858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3" creationId="{D2DD360F-F7F2-4054-816A-4B2FA726A21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4" creationId="{D4F6A53B-D540-45E6-8719-33E3FA81BB8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5" creationId="{AF30C6D7-DABB-4A4C-B28E-A754145AFDD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6" creationId="{0D4D7725-D8D3-44D6-A8A5-143B48242CC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7" creationId="{274DCFE5-88E2-4403-BCE9-075B1212CFF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8" creationId="{F2EC974D-5810-4AE1-8029-E48F8ECB9C7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09" creationId="{E0977EAF-471B-48F6-B0C6-1DFE302DB57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0" creationId="{DDAC1324-C0AC-42D1-89C0-F7E509C9A0A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1" creationId="{11A31E96-CEEA-4D0A-8D2A-07A8D4A80EB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2" creationId="{E7880C72-A9D3-4A41-8078-56DB247505D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3" creationId="{7BD77713-2CA2-4375-9B2B-A3918CD7470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4" creationId="{3BAEA580-BBAC-49C2-8DD1-9E72F165553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5" creationId="{0AC594A4-DD5F-41D1-937E-2B5281FF800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6" creationId="{5BDEE181-D355-4312-AFF1-38E90F5AFAB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7" creationId="{6776AFE6-F9B7-4133-AD2C-FF0E8A2FAAA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8" creationId="{16B2B949-3847-4D62-9D72-56D42AE96EA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19" creationId="{7EE683BB-1558-4CE4-A5C2-B70C14FA98C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0" creationId="{F25D8F22-1014-41BC-A287-6005ECBB330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1" creationId="{04AAF9CE-687E-43D6-A243-6C363BC76EE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2" creationId="{80C620DD-2774-493B-B57C-3B9CB0D5134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3" creationId="{1C047616-7801-416A-A2C7-B58E586CAFF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4" creationId="{4BF0DA09-6BB7-45C9-B32D-7003859A9A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5" creationId="{7D593BF9-D218-425E-AEDB-799784B816E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6" creationId="{06887962-9F5E-4B6D-A75C-DB9CE9B9742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7" creationId="{51143265-7770-4503-8152-AE9209E89DE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8" creationId="{D8228D5F-718C-4B9D-8D32-2F9E6BB434C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29" creationId="{04E4D893-5DB3-48A2-9CB1-A87FDDE240C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630" creationId="{5DC27AC0-AD77-4816-BB67-983823DF391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1" creationId="{CCBB1FE8-331D-45E7-986A-6C457D22B48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2" creationId="{D9D36710-3B8A-465D-94C1-5F5BFF765CF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3" creationId="{1265291B-9FC4-4BB7-A52B-63CAA56A650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4" creationId="{500F4476-37A5-4B3B-8044-2687F1113C8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5" creationId="{5890AAE5-8D19-41A1-A709-FE672266EA9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6" creationId="{5B875BE6-7B27-4A1F-A59F-B38FF439BED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7" creationId="{F475AF63-468F-4CE3-B4C9-308FF7D1F94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8" creationId="{966617EC-89FB-4779-8AF1-B03AD41AD9B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39" creationId="{7FFB8CE1-D499-4CCA-B4BC-C8E2E8E2A10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0" creationId="{7A875637-E69B-429F-83A4-3662885BF1B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1" creationId="{8BBB90F4-9633-4669-9439-0EE70EA19AE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2" creationId="{DEEDDB08-3DE6-4CBF-9962-64E591DF0BA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3" creationId="{A7E0562E-D6A7-4954-91A6-EBBF03473C6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4" creationId="{FB58BF51-91CB-4227-93DA-F51FCB4932E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5" creationId="{9987AF0C-4781-4B7C-8839-D18FB1CAC97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6" creationId="{5FD52285-ED7C-428D-88D0-8A41FBAF9CA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7" creationId="{7AC2D92D-7A6F-4362-82E0-5625B7AD465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8" creationId="{C23F8D7B-DC24-4333-8C05-D6EBDA58531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49" creationId="{2ECC7715-41FE-4A6A-8603-BB97F91F6A2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0" creationId="{6D6EF819-006C-4C0F-BD19-CCB776DBC44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1" creationId="{626F18BA-E513-4FDC-ADA4-235CE91A2ED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2" creationId="{FD0A4DA3-B5E4-44E9-AD0C-D861ACD572C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3" creationId="{FC85FDDB-032C-4821-9BCF-5D7B0A5ECE8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4" creationId="{96BF0673-2F67-443F-958D-768D55BF965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5" creationId="{583B10F2-2C7D-45B1-8FE2-A719F7BB2FF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6" creationId="{4CE78C49-5289-486F-A3F9-6C50358F6A7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7" creationId="{28E930C0-844F-4406-995D-262C5886471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8" creationId="{B5B1A6F7-2C23-4F82-B369-4F47D88E235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59" creationId="{E9042E60-1F5D-454F-97D4-075106066FA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0" creationId="{BFB03784-5512-4625-A604-8FD55CF95BC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1" creationId="{9E66BFB7-14E5-490B-B010-11F119D5C50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2" creationId="{A85CA1FE-F745-41A5-84B2-B17D7A2D0BF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3" creationId="{49AA38E1-146D-455F-985B-E056C24F8BE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4" creationId="{3F06B99C-7A37-4A5E-B52A-67DEA16B97F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5" creationId="{1163029A-0023-4A78-9DEF-2B7427287BE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6" creationId="{31A6589F-EE8D-46F8-9925-52E4D1A108E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7" creationId="{B9351287-DB05-4CB5-AE83-F022A852277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8" creationId="{FB768F3E-A4A7-4350-880C-C0F1112C85D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69" creationId="{1605BBC9-319E-4D01-B719-AC7BD54B3F4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0" creationId="{FDA2E6E8-B8C0-473D-B894-480E5F72A9E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1" creationId="{3D3D2F43-67CD-4CE5-9334-59BE94FF199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2" creationId="{1012D517-8055-4C1B-BED0-3A104CDAE5B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3" creationId="{3854AD87-8FCB-4617-B065-3F8C436703A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4" creationId="{D807A343-30DF-463F-B4B7-A7AE7D37006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5" creationId="{5EAB937A-8FAB-4410-893B-4ED665B2181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6" creationId="{4AC14B76-94E0-43AB-A003-B7EA7A4EF4D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7" creationId="{20517CD9-7677-4F5D-A097-07B6C7EA83D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8" creationId="{D4A597E6-C923-4108-B4B4-6712146EE6D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79" creationId="{B809C908-666D-4E22-955F-C9FC0A3166D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0" creationId="{E49D8295-7CA3-4E36-8586-173D17A8388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1" creationId="{8D1419C5-88A5-49F6-84AB-BC5D0BABD83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2" creationId="{EC28951F-4B50-40F9-AF73-27EC6364F40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3" creationId="{F7E9D765-D09F-4266-BF2D-61F47D9C6CA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4" creationId="{DB3EEAB2-50B3-48BA-857D-4776BF62C9F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5" creationId="{8AED95CF-C40A-4A3A-A2D7-366A3CB9AA4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6" creationId="{FA85922E-F712-4D25-8D16-D07C14E3193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7" creationId="{F2B3A764-97F0-4133-9068-287C6C65ABF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8" creationId="{CD61C367-F129-4316-AB99-FA7F1510252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89" creationId="{E4B8BDAE-0604-4C8C-AD35-DC8634B9DDE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0" creationId="{71E2A7ED-72A3-4389-9480-69046B9CC3F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1" creationId="{D9166AF8-789E-4C58-AD6D-AA1162E58F5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2" creationId="{11642C79-EF16-4583-9174-E4807F08F6F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3" creationId="{9E69C3DE-A3BA-4432-B11A-776069787A8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4" creationId="{4775DF2C-5A12-4F61-A18D-936CF99D519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5" creationId="{71599F72-44DC-4893-B7C3-79049AA2DB2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6" creationId="{B03E4A90-D4EA-43F9-9297-23E75AE5D24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7" creationId="{0B7DE9C4-A968-4311-97D3-1A480DDD792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8" creationId="{E0E00AA2-6439-4F95-93AD-0CADF46A599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699" creationId="{B303EE3B-E0D0-453E-ABF1-26CE7BA12EE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0" creationId="{0A08438B-54D1-4D31-9106-DA27045A8A0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1" creationId="{3314E1BF-1F56-4C47-A73D-77DD48218AB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2" creationId="{CD64D296-12BB-42A2-B6E6-A578BCEAD58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3" creationId="{76D0A2BF-8FBD-4396-8FA9-E975082BDF9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4" creationId="{5D789C10-9FC2-49B9-901D-C26E999AA92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5" creationId="{55F378D6-F24B-409B-BD2F-83A622FE73D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6" creationId="{21FE7DE1-26BF-4C31-B924-619D1DDF370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7" creationId="{28279C19-CE30-4520-BB89-4080C6D6B46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8" creationId="{E203D624-FDAC-49B8-8F58-997D9B2E25C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09" creationId="{EDA4181B-D824-467A-A3BA-B03626E116E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0" creationId="{9785477B-90AB-4215-950F-2E8B06A3007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1" creationId="{3077590B-D734-403F-8572-72D73CC6EB8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2" creationId="{D4A5D288-D843-4FD7-87C0-5C9194098C6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3" creationId="{FAF81DEB-D876-40A3-BA78-34974A7F63D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4" creationId="{5E778685-E39D-4BB9-BEB0-72444FE097D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5" creationId="{101F000F-BC89-42D2-86EF-F3EAE1D80B1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6" creationId="{217B6568-545E-4A75-93B6-C5F784B65AF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7" creationId="{0B86E19F-2AA1-43AE-A4DE-EDE695E6FF4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8" creationId="{0964D599-6BA4-4971-B1C8-4AD606084D6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19" creationId="{D8315F82-9ADF-41E8-BD7E-B2FD3A23F94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0" creationId="{593F22B9-89B5-490B-84D1-DA901F49A73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1" creationId="{9778F388-5D68-4521-88FD-11D89DEF54C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2" creationId="{78EED3B4-1B3A-4C63-94A5-4034504FCBB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3" creationId="{F99BBCCF-432F-4BF1-A1D7-6A89E13AFAA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4" creationId="{3374D2AF-C68E-4723-B4B2-290B905BE14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5" creationId="{3021FC37-D794-4337-B3F2-BBC994E8082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6" creationId="{5784CD53-4D73-45B7-80CA-EE0A9AB6FB7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7" creationId="{C9221B57-6391-4731-9BF1-C205F4D4421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8" creationId="{CBA3D494-9792-43B4-81C6-6922DF044D2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29" creationId="{FB48449E-8E49-4BD6-AD4C-3B4F45C3DB9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0" creationId="{35828D24-6ADE-4392-8FBA-789AB014B94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1" creationId="{244E056B-7F54-4BDD-860A-C9ED5782218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2" creationId="{CCF9B84A-F42E-4865-B46D-7700EE490A0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3" creationId="{B600035A-EA94-4F21-8C59-CD70EB97194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4" creationId="{345A05E2-86BF-4B61-BA8A-B39A1C2679E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5" creationId="{29D63058-CF3E-462B-848B-A5A93E61998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6" creationId="{5956B52E-BA0A-49ED-8BBF-3B105AF8435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7" creationId="{C2F1B289-83C9-42D2-BE6F-865EF38405E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8" creationId="{4B97375A-C2C7-40E8-9059-61143702AB7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39" creationId="{357F3E7D-9F30-4815-9F90-0FD8B8C1879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0" creationId="{26CA4C42-2F1C-4806-BE2D-D1A2A0D48CC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1" creationId="{1A597D43-BFE8-41A2-90BD-265EC62C0A9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2" creationId="{7E99E43A-BC01-4264-9A6C-8D82562BB18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3" creationId="{FD7885EC-801E-4FB6-A26B-D947CD0569F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4" creationId="{A27F51D4-A1AA-4ED2-80FE-C55CC4CAC8A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5" creationId="{E26E4127-E0A9-447C-934B-EB35CC907B9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6" creationId="{27043512-280A-4F3C-BDF0-3F41D6F5F3C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7" creationId="{899E7EBD-B156-4799-BE5B-C39CF4699EF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8" creationId="{D8868F73-9BDC-4A3D-80FF-4363D7A0C72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49" creationId="{E2DC7D82-781E-4656-9C86-70126C2DAF5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0" creationId="{EA080AC7-FBB3-46E6-B070-92AB215B121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1" creationId="{6C7AC317-3589-4159-A9BC-4F0D0E77243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2" creationId="{CC0FAA23-6D03-4719-85CC-EF093EF61D9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3" creationId="{CE3E09E2-525A-46B9-A3C3-D45557B3364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4" creationId="{D590C530-CF5A-4948-8530-983F30D06F3C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5" creationId="{2077DDA5-92E3-40C3-BCD1-11A5350EF0E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6" creationId="{F01978A8-4148-4B98-B14A-8F538DFAB4A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7" creationId="{F654D816-3C26-4970-9120-EE20D567548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8" creationId="{0A9C1BAB-B71E-4545-80C4-183609E4CE8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59" creationId="{FED15C3D-AC87-44B0-AADE-5E9EA47C05F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0" creationId="{B59DD0A3-DF6E-4D70-A8DC-ABE508044A7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1" creationId="{A2F7AB30-B74E-425F-81ED-5DA391798D2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2" creationId="{F944954C-DE02-4547-9F46-C817A18F3AC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3" creationId="{E8206DBD-13E1-4CC9-BD21-1EC0CB93AA5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4" creationId="{F120082E-78AA-4E3B-BAA2-1633C415F4E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5" creationId="{DDE4C01D-F98B-4724-A4E6-2C6962CA83C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6" creationId="{7C9DE43A-7490-4A88-893C-DFC1EF28165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7" creationId="{7C1ABCE1-E79D-4A0B-AFB1-1FD6DA431FB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8" creationId="{2ED79F46-0402-4E56-9BA7-E2F6BFA11C5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69" creationId="{EB2D3345-5321-4CB9-B1DA-8E2663DA87E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0" creationId="{7A6A0D30-9DA8-4F64-AB95-484F8F68492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1" creationId="{4C775F2E-F242-4D60-A7A6-69C44E66F2C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2" creationId="{4748F266-8BF0-4F7D-AB0D-F6E9718F4CE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3" creationId="{E8493825-F9E1-4715-A7B7-06C3CDA2747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4" creationId="{F8D658AB-CEED-4C8B-B038-D3690DECC97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5" creationId="{BD09910E-FC1B-4A17-9CB1-21177E32C00B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6" creationId="{4FDE9404-1F51-4B06-8869-E12E37919E7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7" creationId="{F813D7C4-1376-4DEE-85F2-259CEE0F185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8" creationId="{8F2FE229-0580-44FF-8264-E67641BF377A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79" creationId="{9A2FF061-A8F7-42F9-A917-5990DB0321A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0" creationId="{9562E06C-5620-412C-B592-3A39E1DAA25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1" creationId="{053344B2-E5EB-4F91-8018-C98DFCEC32A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2" creationId="{F510EB7A-DE8E-4169-991B-FA728B5EB89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3" creationId="{2728A6CD-C157-43A6-BE12-7A5F5E81C93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4" creationId="{3E93E7FC-B7A0-4F19-B356-31C4B419212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5" creationId="{243EEACA-64D6-4285-868A-DD3D776B285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6" creationId="{1FA827E1-0D24-47CD-A194-79B46CBE369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7" creationId="{33B77271-D66E-4100-918D-FA43C986731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8" creationId="{55343260-9B52-4FE8-B99E-9E3FC19A1FD3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89" creationId="{E5BFAE74-B7C7-46F4-B4A4-3EC1E44A0DB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0" creationId="{4F4F2F08-B6DD-4809-B966-A7B5D5EE4746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1" creationId="{27A7281D-6D62-4F4E-ABA8-6211FF6F3758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2" creationId="{C9E7586E-3F2D-4A98-BE58-23574C3405B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3" creationId="{361D7FDD-B40D-4006-A6FC-4FD40A25FE0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4" creationId="{0C1DDCF9-E0B5-4666-A925-2C396AD77B5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5" creationId="{FC1FE616-2E8E-4760-B685-D4F7F50B041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6" creationId="{4B20AF6D-A0FE-442A-9824-6EA581E1CA1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7" creationId="{1065D82C-47C7-408D-B90E-826B60F818CE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8" creationId="{C26AD509-887C-42BD-A63F-B245B7C68F07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799" creationId="{FB3905E2-8D16-44EC-A939-854DB591BE84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0" creationId="{4CAE4705-3CBC-439C-9B7E-E8E12A9077E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1" creationId="{CBA3D766-BDE3-4E9F-9101-C354C8DA87F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2" creationId="{33A70464-9C1C-4DF2-9018-2A4FFCAEFD0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3" creationId="{F8CB80E0-9EC6-4B65-8253-3ABC7064AD61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4" creationId="{2BEB26A3-5199-45B9-B893-4B7FC9AA52FF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5" creationId="{3EF66730-C760-47BD-83C0-55559E6C0475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6" creationId="{DFDC5E0C-BFF6-4B98-A2A1-BD743E0D009D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7" creationId="{B61D97CA-34AF-49AC-9618-F3B060B8F000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8" creationId="{D886D15F-017D-4680-9392-118B27212C72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09" creationId="{704D202F-49C2-4163-8917-E5B0432E5DE9}"/>
          </ac:spMkLst>
        </pc:spChg>
        <pc:spChg chg="del mod topLvl">
          <ac:chgData name="Magnus Wagner" userId="1665957b-2e9f-4398-bef1-7c36d5c2a4a7" providerId="ADAL" clId="{FB7303B9-6641-4073-BB5F-7FFDB2B3D569}" dt="2021-04-28T22:00:50.969" v="818" actId="478"/>
          <ac:spMkLst>
            <pc:docMk/>
            <pc:sldMk cId="1984735352" sldId="268"/>
            <ac:spMk id="810" creationId="{B39B43BC-4983-43E3-A5F6-453D8D8163A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1" creationId="{E7CEFF3A-208F-49E6-A43D-89EF3660A6F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2" creationId="{086A312A-A323-4680-8275-AE56C83DE85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3" creationId="{58DBA063-6382-4EF3-BE47-0811BB25711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4" creationId="{ED8D80F2-8B8F-4928-B76A-64B99B4D2E8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5" creationId="{F737A4E9-90E1-48D3-9B7A-75B4F2AA0D5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6" creationId="{4E32B237-3EE9-41CD-8204-F6514C10C99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7" creationId="{7C1F43D6-86CD-426B-AB71-8DB9893826C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8" creationId="{46BF92A0-B801-47D4-9C41-3734A795C3F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19" creationId="{53BC2DD2-EBF1-4D23-A55C-C1E8BDAB46A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0" creationId="{1EAF86E3-6368-47D1-BB66-8A151162B81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1" creationId="{9C884F01-AE6C-4EB0-A469-F4C3BFD3A0B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2" creationId="{5106A2A2-DC68-448E-B9BE-07B5370729E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3" creationId="{B951119B-0E83-4365-8855-31A28866F1D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4" creationId="{D99860DF-05C3-41DE-A6A3-FC50C47BE1D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5" creationId="{9B41AB8B-1636-439C-B9D3-104518B525D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6" creationId="{50A1C769-3F27-4019-8FB1-5C874AC6256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7" creationId="{CD373429-8C25-48FE-A72C-E6909E1BCFD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8" creationId="{CDB2E9C7-2D9E-4BC2-9B8B-5C4391E9E9E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29" creationId="{25576778-3362-4224-A54E-915146792138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0" creationId="{4B1D5EBA-F6B1-466F-8301-56E06057755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1" creationId="{438A20B7-2FBE-45EC-B777-1F0BC68A4AD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2" creationId="{4B8D1714-15E7-479E-AD8A-05DFE9A7CE6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3" creationId="{B713FB36-837C-40B9-B0DF-075653DC3D6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4" creationId="{6A990168-AFA5-4121-AF4F-AE731D199DD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5" creationId="{37704AD8-8476-48A3-A03F-4958E1C3F43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6" creationId="{A977DFF0-292E-4693-8A06-C88084BDBC9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7" creationId="{0E5ABAD2-9423-48AF-A982-9FF7903E09E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8" creationId="{5AF85085-D698-446D-8009-600F11CA5AB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39" creationId="{E091A668-C628-4E68-90F2-15D787132AB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0" creationId="{9B65D827-7CB1-4E86-97D5-8692EFC30FC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1" creationId="{A22CC057-22B4-4848-AA57-0B89B771DD7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2" creationId="{9D0C4000-E67A-47BE-BCF8-CFE456DFAF9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3" creationId="{15C01EED-CC24-4EA9-AAC5-52EBF305A23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4" creationId="{30BE10A9-51ED-412E-AAEC-A3C8905E6EE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5" creationId="{7A1BF9CE-04F2-43AC-940C-00FC8E23B86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6" creationId="{475983A2-2456-4D54-BA00-B0884309A49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7" creationId="{EC97C253-89C8-4F07-870A-6883C43B99C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8" creationId="{905E0E13-869D-4BA0-9B08-BDE6D8AF0F6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49" creationId="{6166A4E2-E093-4C1C-9A1F-86446090C00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0" creationId="{0558780D-407E-4A62-BA4E-97DB3971B7F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1" creationId="{F860BD2B-1759-40AF-A806-9E83FF67F4F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2" creationId="{0C382BA3-B74A-427C-8909-775C9DE2874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3" creationId="{E2FAA85C-69CA-48C3-B49A-53B79E46098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4" creationId="{2BBC4E59-41E9-49BF-B9FB-F6FAA43CE1D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5" creationId="{A697D06B-125F-4472-9758-E2F3A65114A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6" creationId="{F5B676B0-C743-465F-B3DC-5A9D2089ADE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7" creationId="{52F333F0-6BD2-4EDA-A789-54EEB4A7EC5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8" creationId="{440A806B-CAE0-4E18-AC85-91DDC4E4CB9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59" creationId="{9C616DB5-9CA7-4109-A3C3-95597B61CD2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0" creationId="{902E2D60-8053-4262-848E-94DBC27BD5E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1" creationId="{F9013AFB-D24D-43D6-A711-B09312921A5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2" creationId="{B12C28C9-D3C8-4C19-B601-B6E57B96A4C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3" creationId="{950733F6-78E9-4C8F-92FB-1EE4A72AEE8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4" creationId="{A9EB7ED1-A00B-42BB-B372-AD876049EAC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5" creationId="{91C9BFCC-2B67-4644-B8D7-288E8A74B14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6" creationId="{65A982D7-30BF-4719-904A-3983CA6D47F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7" creationId="{DEC920E0-CD58-4B42-B529-FAF364982C4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8" creationId="{BBE28416-9CBD-4305-A1DE-508D42AA316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69" creationId="{2B8BFEBB-C2CD-47D7-937D-12ED140C58D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0" creationId="{493170AA-8314-4314-9C7D-A479CCDE2BB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1" creationId="{20B65905-4984-45E1-93B4-FFA9CDB29D0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2" creationId="{AFCDCEE4-83C5-4619-9C3C-7C3DD667A92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3" creationId="{4DF0AA1A-A8C2-4192-B1B9-F06E1865495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4" creationId="{7B498725-BED2-4EC1-8D3E-DB7E65FFF44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5" creationId="{FD23915F-655A-47CA-BFAF-FDDCC9D9817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6" creationId="{DD60D680-084F-4ECF-BF7E-B4F084A631BF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7" creationId="{28CB4449-EE2C-47AD-BC61-D1C8F1F4CB7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8" creationId="{229A84A6-BFA4-41EB-A950-16A1B7645D8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79" creationId="{80313C19-1CCE-4FA5-B1B2-BE886754713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0" creationId="{D28ED435-BEB3-407A-8B6E-21CBDABD190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1" creationId="{A795E5FB-9DEF-4DE3-A984-86CCAB39F7D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2" creationId="{B3FBCBFE-976D-4868-90A4-5D49FD1BE72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3" creationId="{D0C9009D-CC7C-40DA-8E4E-D1C4E3CF4B3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4" creationId="{B8BE5EE7-0553-4986-B5E6-53D5DF64137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5" creationId="{204DD129-C8F4-40B4-8BE9-6EBBD5E2429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6" creationId="{4DAF5F81-95C4-4E4D-97A6-D4462D3C418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7" creationId="{F41C6E77-0A88-470B-8D30-D436B261591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8" creationId="{80A84B62-7143-425A-8412-4EACDD82D88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89" creationId="{0FE95BBB-7879-4D5B-AB25-34BFAC50A1D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0" creationId="{13DAC235-5C87-4D1C-849E-A4D5810D64E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1" creationId="{B233ECDD-DA08-42B8-8335-F43162AFB26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2" creationId="{AC28CAF2-C5A2-4454-A1DD-0FA1DF1B62D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3" creationId="{20072E87-9A94-4811-B85D-5245B54C8EF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4" creationId="{E008D532-CE26-49EA-A56A-55D91A3D753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5" creationId="{5DB145A9-AEC7-4FE1-BC1B-71B77ADBB86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6" creationId="{76B4311C-F48C-4183-AAEE-472E71230A8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7" creationId="{9FC8BDF2-7996-4984-89D5-FE7011FDD22E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8" creationId="{3FCD6ACF-6C1D-469A-A259-54533993052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899" creationId="{3671744B-B515-4B6C-ABEF-C17FB1DB487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0" creationId="{8BA21144-CDB5-4180-9DF8-A5DB5570C18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1" creationId="{C9C3E02A-6518-4B05-8A96-B9301316B93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2" creationId="{E8CDCEBF-05EB-471C-A3ED-857DB0F0DB0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3" creationId="{732EE68A-BCB4-4F68-866E-19A602A808F6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4" creationId="{579AD7E9-8403-4934-BEC7-6A6D74ED2A3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5" creationId="{ADA38809-36A2-4B45-B014-77DCFB676B9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6" creationId="{DEEE532E-DD74-4D04-BDA1-934FB1BA47D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7" creationId="{8DC3D395-33F6-43FB-A698-5281336A193D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8" creationId="{1B47600F-4C1A-47B0-A49C-C84442F1E7A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09" creationId="{B673291B-24D0-4B29-9F9E-2E85DE50641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0" creationId="{53799351-3D93-4112-8532-716F7B40959C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1" creationId="{A5010DB9-3AA7-4B66-9E76-47EAF301D89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2" creationId="{ACC3ED57-4AFD-440B-9DD5-AC16630C1D95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3" creationId="{5FA9A585-0F48-4038-AEF9-F4E6A69ABB5B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4" creationId="{CAD2CEA4-6CDD-49C5-A319-1440F66C221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5" creationId="{B5EC1C5A-7DEA-403F-ABA5-09D0ABD7CAC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6" creationId="{FEC89562-EA69-4B12-BC22-F022FEA3CBA7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7" creationId="{15ADF2A0-D547-4B22-A08D-ED80E561EAA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8" creationId="{E49BD312-B881-4443-A3B5-5F2E38084F51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19" creationId="{B9B54742-C857-4AD6-9521-52F9C297E0E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0" creationId="{64A5F458-30F1-451B-A882-2CD614821CF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1" creationId="{664BB170-5900-4863-8911-268C786DFA7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2" creationId="{CAA470A5-44AB-4E6F-8F1F-D5DF664D55E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3" creationId="{7B9772EC-C0A0-422B-9A4A-40FDF8563FD2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4" creationId="{5638D0D2-8469-4781-80DA-EE2AA9354909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5" creationId="{DC33EB7C-A27F-4716-A1B0-14B313AD62AA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6" creationId="{9F28B71D-7174-4CF8-908A-88936F56372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7" creationId="{E5C5DFA7-A07B-4C2A-9F55-E1B9A0E5BC74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8" creationId="{9A6639D0-24BB-4854-8275-4D6EAF0B09D0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29" creationId="{D3FEE29C-7B8C-4237-A0C3-FE3BDAEBAC53}"/>
          </ac:spMkLst>
        </pc:spChg>
        <pc:spChg chg="mod topLvl">
          <ac:chgData name="Magnus Wagner" userId="1665957b-2e9f-4398-bef1-7c36d5c2a4a7" providerId="ADAL" clId="{FB7303B9-6641-4073-BB5F-7FFDB2B3D569}" dt="2021-04-28T22:00:46.697" v="817" actId="165"/>
          <ac:spMkLst>
            <pc:docMk/>
            <pc:sldMk cId="1984735352" sldId="268"/>
            <ac:spMk id="930" creationId="{5EF670FE-BE80-426A-9623-3D3B8833A02A}"/>
          </ac:spMkLst>
        </pc:spChg>
        <pc:spChg chg="del topLvl">
          <ac:chgData name="Magnus Wagner" userId="1665957b-2e9f-4398-bef1-7c36d5c2a4a7" providerId="ADAL" clId="{FB7303B9-6641-4073-BB5F-7FFDB2B3D569}" dt="2021-04-28T21:59:31.694" v="795" actId="478"/>
          <ac:spMkLst>
            <pc:docMk/>
            <pc:sldMk cId="1984735352" sldId="268"/>
            <ac:spMk id="932" creationId="{5CD2C7A9-6571-481F-95E2-47691A41C23B}"/>
          </ac:spMkLst>
        </pc:spChg>
        <pc:grpChg chg="del mod">
          <ac:chgData name="Magnus Wagner" userId="1665957b-2e9f-4398-bef1-7c36d5c2a4a7" providerId="ADAL" clId="{FB7303B9-6641-4073-BB5F-7FFDB2B3D569}" dt="2021-04-28T21:59:31.694" v="795" actId="478"/>
          <ac:grpSpMkLst>
            <pc:docMk/>
            <pc:sldMk cId="1984735352" sldId="268"/>
            <ac:grpSpMk id="3" creationId="{AA4EFAD3-2929-472D-90B9-27FC65FC3CB2}"/>
          </ac:grpSpMkLst>
        </pc:grpChg>
        <pc:grpChg chg="del topLvl">
          <ac:chgData name="Magnus Wagner" userId="1665957b-2e9f-4398-bef1-7c36d5c2a4a7" providerId="ADAL" clId="{FB7303B9-6641-4073-BB5F-7FFDB2B3D569}" dt="2021-04-28T22:00:46.697" v="817" actId="165"/>
          <ac:grpSpMkLst>
            <pc:docMk/>
            <pc:sldMk cId="1984735352" sldId="268"/>
            <ac:grpSpMk id="931" creationId="{1E9C1214-F926-4DFF-A437-9E56302AC11C}"/>
          </ac:grpSpMkLst>
        </pc:grpChg>
      </pc:sldChg>
      <pc:sldChg chg="add del ord">
        <pc:chgData name="Magnus Wagner" userId="1665957b-2e9f-4398-bef1-7c36d5c2a4a7" providerId="ADAL" clId="{FB7303B9-6641-4073-BB5F-7FFDB2B3D569}" dt="2021-04-28T22:29:00.499" v="1980" actId="47"/>
        <pc:sldMkLst>
          <pc:docMk/>
          <pc:sldMk cId="1215682916" sldId="278"/>
        </pc:sldMkLst>
      </pc:sldChg>
      <pc:sldChg chg="delSp modSp add mod ord">
        <pc:chgData name="Magnus Wagner" userId="1665957b-2e9f-4398-bef1-7c36d5c2a4a7" providerId="ADAL" clId="{FB7303B9-6641-4073-BB5F-7FFDB2B3D569}" dt="2021-04-28T22:32:18.994" v="2311" actId="14100"/>
        <pc:sldMkLst>
          <pc:docMk/>
          <pc:sldMk cId="0" sldId="279"/>
        </pc:sldMkLst>
        <pc:spChg chg="mod">
          <ac:chgData name="Magnus Wagner" userId="1665957b-2e9f-4398-bef1-7c36d5c2a4a7" providerId="ADAL" clId="{FB7303B9-6641-4073-BB5F-7FFDB2B3D569}" dt="2021-04-28T22:28:39.544" v="1976" actId="1076"/>
          <ac:spMkLst>
            <pc:docMk/>
            <pc:sldMk cId="0" sldId="279"/>
            <ac:spMk id="261" creationId="{00000000-0000-0000-0000-000000000000}"/>
          </ac:spMkLst>
        </pc:spChg>
        <pc:spChg chg="ord">
          <ac:chgData name="Magnus Wagner" userId="1665957b-2e9f-4398-bef1-7c36d5c2a4a7" providerId="ADAL" clId="{FB7303B9-6641-4073-BB5F-7FFDB2B3D569}" dt="2021-04-28T22:32:13.470" v="2310" actId="166"/>
          <ac:spMkLst>
            <pc:docMk/>
            <pc:sldMk cId="0" sldId="279"/>
            <ac:spMk id="263" creationId="{00000000-0000-0000-0000-000000000000}"/>
          </ac:spMkLst>
        </pc:spChg>
        <pc:spChg chg="mod">
          <ac:chgData name="Magnus Wagner" userId="1665957b-2e9f-4398-bef1-7c36d5c2a4a7" providerId="ADAL" clId="{FB7303B9-6641-4073-BB5F-7FFDB2B3D569}" dt="2021-04-28T22:32:01.071" v="2308" actId="403"/>
          <ac:spMkLst>
            <pc:docMk/>
            <pc:sldMk cId="0" sldId="279"/>
            <ac:spMk id="264" creationId="{00000000-0000-0000-0000-000000000000}"/>
          </ac:spMkLst>
        </pc:spChg>
        <pc:spChg chg="mod">
          <ac:chgData name="Magnus Wagner" userId="1665957b-2e9f-4398-bef1-7c36d5c2a4a7" providerId="ADAL" clId="{FB7303B9-6641-4073-BB5F-7FFDB2B3D569}" dt="2021-04-28T22:32:18.994" v="2311" actId="14100"/>
          <ac:spMkLst>
            <pc:docMk/>
            <pc:sldMk cId="0" sldId="279"/>
            <ac:spMk id="265" creationId="{00000000-0000-0000-0000-000000000000}"/>
          </ac:spMkLst>
        </pc:spChg>
        <pc:spChg chg="del">
          <ac:chgData name="Magnus Wagner" userId="1665957b-2e9f-4398-bef1-7c36d5c2a4a7" providerId="ADAL" clId="{FB7303B9-6641-4073-BB5F-7FFDB2B3D569}" dt="2021-04-28T22:29:07.701" v="1981" actId="478"/>
          <ac:spMkLst>
            <pc:docMk/>
            <pc:sldMk cId="0" sldId="279"/>
            <ac:spMk id="266" creationId="{00000000-0000-0000-0000-000000000000}"/>
          </ac:spMkLst>
        </pc:spChg>
        <pc:grpChg chg="mod">
          <ac:chgData name="Magnus Wagner" userId="1665957b-2e9f-4398-bef1-7c36d5c2a4a7" providerId="ADAL" clId="{FB7303B9-6641-4073-BB5F-7FFDB2B3D569}" dt="2021-04-28T22:28:42.698" v="1977" actId="1076"/>
          <ac:grpSpMkLst>
            <pc:docMk/>
            <pc:sldMk cId="0" sldId="279"/>
            <ac:grpSpMk id="267" creationId="{00000000-0000-0000-0000-000000000000}"/>
          </ac:grpSpMkLst>
        </pc:grpChg>
        <pc:picChg chg="mod">
          <ac:chgData name="Magnus Wagner" userId="1665957b-2e9f-4398-bef1-7c36d5c2a4a7" providerId="ADAL" clId="{FB7303B9-6641-4073-BB5F-7FFDB2B3D569}" dt="2021-04-28T22:32:08.316" v="2309" actId="1076"/>
          <ac:picMkLst>
            <pc:docMk/>
            <pc:sldMk cId="0" sldId="279"/>
            <ac:picMk id="270" creationId="{00000000-0000-0000-0000-000000000000}"/>
          </ac:picMkLst>
        </pc:picChg>
      </pc:sldChg>
      <pc:sldChg chg="addSp delSp modSp add mod">
        <pc:chgData name="Magnus Wagner" userId="1665957b-2e9f-4398-bef1-7c36d5c2a4a7" providerId="ADAL" clId="{FB7303B9-6641-4073-BB5F-7FFDB2B3D569}" dt="2021-04-28T22:28:51.937" v="1979"/>
        <pc:sldMkLst>
          <pc:docMk/>
          <pc:sldMk cId="3009244362" sldId="280"/>
        </pc:sldMkLst>
        <pc:spChg chg="add mod">
          <ac:chgData name="Magnus Wagner" userId="1665957b-2e9f-4398-bef1-7c36d5c2a4a7" providerId="ADAL" clId="{FB7303B9-6641-4073-BB5F-7FFDB2B3D569}" dt="2021-04-28T22:28:51.937" v="1979"/>
          <ac:spMkLst>
            <pc:docMk/>
            <pc:sldMk cId="3009244362" sldId="280"/>
            <ac:spMk id="8" creationId="{BDEF4D27-713F-4948-9383-9E9361B85E50}"/>
          </ac:spMkLst>
        </pc:spChg>
        <pc:spChg chg="del">
          <ac:chgData name="Magnus Wagner" userId="1665957b-2e9f-4398-bef1-7c36d5c2a4a7" providerId="ADAL" clId="{FB7303B9-6641-4073-BB5F-7FFDB2B3D569}" dt="2021-04-28T22:28:47.631" v="1978" actId="478"/>
          <ac:spMkLst>
            <pc:docMk/>
            <pc:sldMk cId="3009244362" sldId="280"/>
            <ac:spMk id="277" creationId="{00000000-0000-0000-0000-000000000000}"/>
          </ac:spMkLst>
        </pc:spChg>
        <pc:picChg chg="add mod">
          <ac:chgData name="Magnus Wagner" userId="1665957b-2e9f-4398-bef1-7c36d5c2a4a7" providerId="ADAL" clId="{FB7303B9-6641-4073-BB5F-7FFDB2B3D569}" dt="2021-04-28T22:28:51.937" v="1979"/>
          <ac:picMkLst>
            <pc:docMk/>
            <pc:sldMk cId="3009244362" sldId="280"/>
            <ac:picMk id="9" creationId="{CD2E53FE-936F-47C8-A8E4-D51EFFEB36EF}"/>
          </ac:picMkLst>
        </pc:picChg>
        <pc:picChg chg="del">
          <ac:chgData name="Magnus Wagner" userId="1665957b-2e9f-4398-bef1-7c36d5c2a4a7" providerId="ADAL" clId="{FB7303B9-6641-4073-BB5F-7FFDB2B3D569}" dt="2021-04-28T22:28:47.631" v="1978" actId="478"/>
          <ac:picMkLst>
            <pc:docMk/>
            <pc:sldMk cId="3009244362" sldId="280"/>
            <ac:picMk id="278" creationId="{00000000-0000-0000-0000-000000000000}"/>
          </ac:picMkLst>
        </pc:picChg>
      </pc:sldChg>
      <pc:sldChg chg="delSp modSp add del mod">
        <pc:chgData name="Magnus Wagner" userId="1665957b-2e9f-4398-bef1-7c36d5c2a4a7" providerId="ADAL" clId="{FB7303B9-6641-4073-BB5F-7FFDB2B3D569}" dt="2021-04-28T22:20:44.558" v="1785" actId="207"/>
        <pc:sldMkLst>
          <pc:docMk/>
          <pc:sldMk cId="0" sldId="281"/>
        </pc:sldMkLst>
        <pc:spChg chg="mod">
          <ac:chgData name="Magnus Wagner" userId="1665957b-2e9f-4398-bef1-7c36d5c2a4a7" providerId="ADAL" clId="{FB7303B9-6641-4073-BB5F-7FFDB2B3D569}" dt="2021-04-28T22:20:26.562" v="1784" actId="207"/>
          <ac:spMkLst>
            <pc:docMk/>
            <pc:sldMk cId="0" sldId="281"/>
            <ac:spMk id="274" creationId="{00000000-0000-0000-0000-000000000000}"/>
          </ac:spMkLst>
        </pc:spChg>
        <pc:spChg chg="mod">
          <ac:chgData name="Magnus Wagner" userId="1665957b-2e9f-4398-bef1-7c36d5c2a4a7" providerId="ADAL" clId="{FB7303B9-6641-4073-BB5F-7FFDB2B3D569}" dt="2021-04-28T22:20:44.558" v="1785" actId="207"/>
          <ac:spMkLst>
            <pc:docMk/>
            <pc:sldMk cId="0" sldId="281"/>
            <ac:spMk id="275" creationId="{00000000-0000-0000-0000-000000000000}"/>
          </ac:spMkLst>
        </pc:spChg>
        <pc:spChg chg="del">
          <ac:chgData name="Magnus Wagner" userId="1665957b-2e9f-4398-bef1-7c36d5c2a4a7" providerId="ADAL" clId="{FB7303B9-6641-4073-BB5F-7FFDB2B3D569}" dt="2021-04-28T22:15:19.402" v="1349" actId="478"/>
          <ac:spMkLst>
            <pc:docMk/>
            <pc:sldMk cId="0" sldId="281"/>
            <ac:spMk id="276" creationId="{00000000-0000-0000-0000-000000000000}"/>
          </ac:spMkLst>
        </pc:spChg>
        <pc:spChg chg="mod">
          <ac:chgData name="Magnus Wagner" userId="1665957b-2e9f-4398-bef1-7c36d5c2a4a7" providerId="ADAL" clId="{FB7303B9-6641-4073-BB5F-7FFDB2B3D569}" dt="2021-04-28T22:14:21.379" v="1204" actId="1076"/>
          <ac:spMkLst>
            <pc:docMk/>
            <pc:sldMk cId="0" sldId="281"/>
            <ac:spMk id="277" creationId="{00000000-0000-0000-0000-000000000000}"/>
          </ac:spMkLst>
        </pc:spChg>
        <pc:picChg chg="mod">
          <ac:chgData name="Magnus Wagner" userId="1665957b-2e9f-4398-bef1-7c36d5c2a4a7" providerId="ADAL" clId="{FB7303B9-6641-4073-BB5F-7FFDB2B3D569}" dt="2021-04-28T22:14:21.379" v="1204" actId="1076"/>
          <ac:picMkLst>
            <pc:docMk/>
            <pc:sldMk cId="0" sldId="281"/>
            <ac:picMk id="278" creationId="{00000000-0000-0000-0000-000000000000}"/>
          </ac:picMkLst>
        </pc:picChg>
        <pc:picChg chg="del">
          <ac:chgData name="Magnus Wagner" userId="1665957b-2e9f-4398-bef1-7c36d5c2a4a7" providerId="ADAL" clId="{FB7303B9-6641-4073-BB5F-7FFDB2B3D569}" dt="2021-04-28T22:15:44.733" v="1352" actId="478"/>
          <ac:picMkLst>
            <pc:docMk/>
            <pc:sldMk cId="0" sldId="281"/>
            <ac:picMk id="279" creationId="{00000000-0000-0000-0000-000000000000}"/>
          </ac:picMkLst>
        </pc:picChg>
      </pc:sldChg>
      <pc:sldChg chg="addSp delSp modSp new mod">
        <pc:chgData name="Magnus Wagner" userId="1665957b-2e9f-4398-bef1-7c36d5c2a4a7" providerId="ADAL" clId="{FB7303B9-6641-4073-BB5F-7FFDB2B3D569}" dt="2021-04-28T22:33:51.877" v="2315"/>
        <pc:sldMkLst>
          <pc:docMk/>
          <pc:sldMk cId="1264495176" sldId="282"/>
        </pc:sldMkLst>
        <pc:spChg chg="mod">
          <ac:chgData name="Magnus Wagner" userId="1665957b-2e9f-4398-bef1-7c36d5c2a4a7" providerId="ADAL" clId="{FB7303B9-6641-4073-BB5F-7FFDB2B3D569}" dt="2021-04-28T22:26:30.892" v="1849" actId="1076"/>
          <ac:spMkLst>
            <pc:docMk/>
            <pc:sldMk cId="1264495176" sldId="282"/>
            <ac:spMk id="2" creationId="{2B3CAED8-9ABE-497C-8BDF-88E637FB66BA}"/>
          </ac:spMkLst>
        </pc:spChg>
        <pc:spChg chg="add del mod ord">
          <ac:chgData name="Magnus Wagner" userId="1665957b-2e9f-4398-bef1-7c36d5c2a4a7" providerId="ADAL" clId="{FB7303B9-6641-4073-BB5F-7FFDB2B3D569}" dt="2021-04-28T22:26:03.668" v="1845" actId="478"/>
          <ac:spMkLst>
            <pc:docMk/>
            <pc:sldMk cId="1264495176" sldId="282"/>
            <ac:spMk id="3" creationId="{B393DE0D-C24C-4F1B-B1C0-A9BE3870F445}"/>
          </ac:spMkLst>
        </pc:spChg>
        <pc:grpChg chg="add del mod">
          <ac:chgData name="Magnus Wagner" userId="1665957b-2e9f-4398-bef1-7c36d5c2a4a7" providerId="ADAL" clId="{FB7303B9-6641-4073-BB5F-7FFDB2B3D569}" dt="2021-04-28T22:32:58.474" v="2312" actId="165"/>
          <ac:grpSpMkLst>
            <pc:docMk/>
            <pc:sldMk cId="1264495176" sldId="282"/>
            <ac:grpSpMk id="6" creationId="{6F1ACC83-45CD-48A2-A97B-82A1E699D1B6}"/>
          </ac:grpSpMkLst>
        </pc:grpChg>
        <pc:picChg chg="add mod topLvl">
          <ac:chgData name="Magnus Wagner" userId="1665957b-2e9f-4398-bef1-7c36d5c2a4a7" providerId="ADAL" clId="{FB7303B9-6641-4073-BB5F-7FFDB2B3D569}" dt="2021-04-28T22:33:51.877" v="2315"/>
          <ac:picMkLst>
            <pc:docMk/>
            <pc:sldMk cId="1264495176" sldId="282"/>
            <ac:picMk id="5" creationId="{D57C0114-84FF-45FA-8D86-6DB769AB72CA}"/>
          </ac:picMkLst>
        </pc:picChg>
        <pc:picChg chg="add mod ord topLvl">
          <ac:chgData name="Magnus Wagner" userId="1665957b-2e9f-4398-bef1-7c36d5c2a4a7" providerId="ADAL" clId="{FB7303B9-6641-4073-BB5F-7FFDB2B3D569}" dt="2021-04-28T22:32:58.474" v="2312" actId="165"/>
          <ac:picMkLst>
            <pc:docMk/>
            <pc:sldMk cId="1264495176" sldId="282"/>
            <ac:picMk id="11" creationId="{9202420D-9DAD-41D3-AB3A-9965A2A8C89F}"/>
          </ac:picMkLst>
        </pc:picChg>
        <pc:picChg chg="add del mod">
          <ac:chgData name="Magnus Wagner" userId="1665957b-2e9f-4398-bef1-7c36d5c2a4a7" providerId="ADAL" clId="{FB7303B9-6641-4073-BB5F-7FFDB2B3D569}" dt="2021-04-28T22:22:54.487" v="1800" actId="478"/>
          <ac:picMkLst>
            <pc:docMk/>
            <pc:sldMk cId="1264495176" sldId="282"/>
            <ac:picMk id="1026" creationId="{E2743541-79CC-4D39-87E6-6B57EC70C2DE}"/>
          </ac:picMkLst>
        </pc:picChg>
        <pc:picChg chg="add del mod">
          <ac:chgData name="Magnus Wagner" userId="1665957b-2e9f-4398-bef1-7c36d5c2a4a7" providerId="ADAL" clId="{FB7303B9-6641-4073-BB5F-7FFDB2B3D569}" dt="2021-04-28T22:23:55.567" v="1809" actId="478"/>
          <ac:picMkLst>
            <pc:docMk/>
            <pc:sldMk cId="1264495176" sldId="282"/>
            <ac:picMk id="1028" creationId="{815EB8D7-50C6-425E-8C0F-56CF320D3D42}"/>
          </ac:picMkLst>
        </pc:picChg>
        <pc:picChg chg="add mod topLvl">
          <ac:chgData name="Magnus Wagner" userId="1665957b-2e9f-4398-bef1-7c36d5c2a4a7" providerId="ADAL" clId="{FB7303B9-6641-4073-BB5F-7FFDB2B3D569}" dt="2021-04-28T22:32:58.474" v="2312" actId="165"/>
          <ac:picMkLst>
            <pc:docMk/>
            <pc:sldMk cId="1264495176" sldId="282"/>
            <ac:picMk id="1030" creationId="{2980F49F-BA41-470A-8683-5E501749A715}"/>
          </ac:picMkLst>
        </pc:picChg>
        <pc:picChg chg="add del mod">
          <ac:chgData name="Magnus Wagner" userId="1665957b-2e9f-4398-bef1-7c36d5c2a4a7" providerId="ADAL" clId="{FB7303B9-6641-4073-BB5F-7FFDB2B3D569}" dt="2021-04-28T22:24:26.004" v="1821"/>
          <ac:picMkLst>
            <pc:docMk/>
            <pc:sldMk cId="1264495176" sldId="282"/>
            <ac:picMk id="1032" creationId="{C25CDBD5-BD45-4DD0-B3A6-C619530F0917}"/>
          </ac:picMkLst>
        </pc:picChg>
        <pc:picChg chg="add del">
          <ac:chgData name="Magnus Wagner" userId="1665957b-2e9f-4398-bef1-7c36d5c2a4a7" providerId="ADAL" clId="{FB7303B9-6641-4073-BB5F-7FFDB2B3D569}" dt="2021-04-28T22:24:55.958" v="1823" actId="478"/>
          <ac:picMkLst>
            <pc:docMk/>
            <pc:sldMk cId="1264495176" sldId="282"/>
            <ac:picMk id="1034" creationId="{D23B42CF-67C7-4EC3-A2B5-4BFAFA259CDC}"/>
          </ac:picMkLst>
        </pc:picChg>
      </pc:sldChg>
      <pc:sldMasterChg chg="delSldLayout modSldLayout">
        <pc:chgData name="Magnus Wagner" userId="1665957b-2e9f-4398-bef1-7c36d5c2a4a7" providerId="ADAL" clId="{FB7303B9-6641-4073-BB5F-7FFDB2B3D569}" dt="2021-04-28T22:27:41.459" v="1854" actId="47"/>
        <pc:sldMasterMkLst>
          <pc:docMk/>
          <pc:sldMasterMk cId="0" sldId="2147483648"/>
        </pc:sldMasterMkLst>
        <pc:sldLayoutChg chg="delSp mod">
          <pc:chgData name="Magnus Wagner" userId="1665957b-2e9f-4398-bef1-7c36d5c2a4a7" providerId="ADAL" clId="{FB7303B9-6641-4073-BB5F-7FFDB2B3D569}" dt="2021-04-28T21:49:54.960" v="194" actId="478"/>
          <pc:sldLayoutMkLst>
            <pc:docMk/>
            <pc:sldMasterMk cId="0" sldId="2147483648"/>
            <pc:sldLayoutMk cId="0" sldId="2147483650"/>
          </pc:sldLayoutMkLst>
          <pc:cxnChg chg="del">
            <ac:chgData name="Magnus Wagner" userId="1665957b-2e9f-4398-bef1-7c36d5c2a4a7" providerId="ADAL" clId="{FB7303B9-6641-4073-BB5F-7FFDB2B3D569}" dt="2021-04-28T21:49:54.960" v="194" actId="478"/>
            <ac:cxnSpMkLst>
              <pc:docMk/>
              <pc:sldMasterMk cId="0" sldId="2147483648"/>
              <pc:sldLayoutMk cId="0" sldId="2147483650"/>
              <ac:cxnSpMk id="29" creationId="{00000000-0000-0000-0000-000000000000}"/>
            </ac:cxnSpMkLst>
          </pc:cxnChg>
        </pc:sldLayoutChg>
        <pc:sldLayoutChg chg="del">
          <pc:chgData name="Magnus Wagner" userId="1665957b-2e9f-4398-bef1-7c36d5c2a4a7" providerId="ADAL" clId="{FB7303B9-6641-4073-BB5F-7FFDB2B3D569}" dt="2021-04-28T22:27:41.459" v="185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Magnus Wagner" userId="1665957b-2e9f-4398-bef1-7c36d5c2a4a7" providerId="ADAL" clId="{FB7303B9-6641-4073-BB5F-7FFDB2B3D569}" dt="2021-04-28T22:27:41.459" v="185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Magnus Wagner" userId="1665957b-2e9f-4398-bef1-7c36d5c2a4a7" providerId="ADAL" clId="{FB7303B9-6641-4073-BB5F-7FFDB2B3D569}" dt="2021-04-28T22:27:41.459" v="1854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Magnus Wagner" userId="1665957b-2e9f-4398-bef1-7c36d5c2a4a7" providerId="ADAL" clId="{FB7303B9-6641-4073-BB5F-7FFDB2B3D569}" dt="2021-04-28T22:27:41.459" v="185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Magnus Wagner" userId="1665957b-2e9f-4398-bef1-7c36d5c2a4a7" providerId="ADAL" clId="{FB7303B9-6641-4073-BB5F-7FFDB2B3D569}" dt="2021-04-28T22:27:41.459" v="185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Magnus Wagner" userId="1665957b-2e9f-4398-bef1-7c36d5c2a4a7" providerId="ADAL" clId="{FB7303B9-6641-4073-BB5F-7FFDB2B3D569}" dt="2021-04-28T21:48:01.866" v="178" actId="47"/>
          <pc:sldLayoutMkLst>
            <pc:docMk/>
            <pc:sldMasterMk cId="0" sldId="2147483648"/>
            <pc:sldLayoutMk cId="0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Aveni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  <p:cxnSp>
        <p:nvCxnSpPr>
          <p:cNvPr id="22" name="Google Shape;22;p11"/>
          <p:cNvCxnSpPr/>
          <p:nvPr/>
        </p:nvCxnSpPr>
        <p:spPr>
          <a:xfrm>
            <a:off x="1524000" y="3509963"/>
            <a:ext cx="9144000" cy="0"/>
          </a:xfrm>
          <a:prstGeom prst="straightConnector1">
            <a:avLst/>
          </a:prstGeom>
          <a:noFill/>
          <a:ln w="63500" cap="flat" cmpd="sng">
            <a:solidFill>
              <a:srgbClr val="EF517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6000"/>
              <a:buFont typeface="Avenir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21276" y="1696209"/>
            <a:ext cx="2648586" cy="45502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540105" y="1891745"/>
            <a:ext cx="2246798" cy="46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176"/>
              </a:buClr>
              <a:buSzPts val="2800"/>
              <a:buNone/>
              <a:defRPr b="1" i="0">
                <a:solidFill>
                  <a:srgbClr val="EF51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2"/>
          </p:nvPr>
        </p:nvSpPr>
        <p:spPr>
          <a:xfrm>
            <a:off x="540105" y="2481913"/>
            <a:ext cx="2237937" cy="36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 b="0" i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3"/>
          </p:nvPr>
        </p:nvSpPr>
        <p:spPr>
          <a:xfrm>
            <a:off x="540105" y="2849438"/>
            <a:ext cx="2237937" cy="316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0" i="0" u="none" strike="noStrik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21272" y="328609"/>
            <a:ext cx="1154121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800"/>
              <a:buFont typeface="Avenir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>
            <a:off x="321276" y="1118018"/>
            <a:ext cx="9048078" cy="0"/>
          </a:xfrm>
          <a:prstGeom prst="straightConnector1">
            <a:avLst/>
          </a:prstGeom>
          <a:noFill/>
          <a:ln w="63500" cap="flat" cmpd="sng">
            <a:solidFill>
              <a:srgbClr val="EF517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321275" y="1215178"/>
            <a:ext cx="11541209" cy="35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200"/>
              <a:buNone/>
              <a:defRPr sz="2200" b="1" i="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288230" y="1696209"/>
            <a:ext cx="2648586" cy="45502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5"/>
          </p:nvPr>
        </p:nvSpPr>
        <p:spPr>
          <a:xfrm>
            <a:off x="3505779" y="1891745"/>
            <a:ext cx="2246798" cy="46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176"/>
              </a:buClr>
              <a:buSzPts val="2800"/>
              <a:buNone/>
              <a:defRPr b="1" i="0">
                <a:solidFill>
                  <a:srgbClr val="EF51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6"/>
          </p:nvPr>
        </p:nvSpPr>
        <p:spPr>
          <a:xfrm>
            <a:off x="3505779" y="2481913"/>
            <a:ext cx="2237937" cy="36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 b="0" i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7"/>
          </p:nvPr>
        </p:nvSpPr>
        <p:spPr>
          <a:xfrm>
            <a:off x="3505779" y="2849438"/>
            <a:ext cx="2237937" cy="316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0" i="0" u="none" strike="noStrik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255184" y="1696209"/>
            <a:ext cx="2648586" cy="45502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8"/>
          </p:nvPr>
        </p:nvSpPr>
        <p:spPr>
          <a:xfrm>
            <a:off x="6456078" y="1891745"/>
            <a:ext cx="2246798" cy="46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176"/>
              </a:buClr>
              <a:buSzPts val="2800"/>
              <a:buNone/>
              <a:defRPr b="1" i="0">
                <a:solidFill>
                  <a:srgbClr val="EF51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9"/>
          </p:nvPr>
        </p:nvSpPr>
        <p:spPr>
          <a:xfrm>
            <a:off x="6456078" y="2481913"/>
            <a:ext cx="2237937" cy="36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 b="0" i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3"/>
          </p:nvPr>
        </p:nvSpPr>
        <p:spPr>
          <a:xfrm>
            <a:off x="6456078" y="2849438"/>
            <a:ext cx="2237937" cy="316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0" i="0" u="none" strike="noStrik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9222138" y="1697199"/>
            <a:ext cx="2648586" cy="455020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4"/>
          </p:nvPr>
        </p:nvSpPr>
        <p:spPr>
          <a:xfrm>
            <a:off x="9440967" y="1892735"/>
            <a:ext cx="2246798" cy="46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5176"/>
              </a:buClr>
              <a:buSzPts val="2800"/>
              <a:buNone/>
              <a:defRPr b="1" i="0">
                <a:solidFill>
                  <a:srgbClr val="EF51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5"/>
          </p:nvPr>
        </p:nvSpPr>
        <p:spPr>
          <a:xfrm>
            <a:off x="9440967" y="2482903"/>
            <a:ext cx="2237937" cy="36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 b="0" i="0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6"/>
          </p:nvPr>
        </p:nvSpPr>
        <p:spPr>
          <a:xfrm>
            <a:off x="9440967" y="2850428"/>
            <a:ext cx="2237937" cy="316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 b="0" i="0" u="none" strike="noStrik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321275" y="1696209"/>
            <a:ext cx="5580000" cy="448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6290727" y="1696209"/>
            <a:ext cx="5580000" cy="448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321276" y="1118018"/>
            <a:ext cx="9048078" cy="0"/>
          </a:xfrm>
          <a:prstGeom prst="straightConnector1">
            <a:avLst/>
          </a:prstGeom>
          <a:noFill/>
          <a:ln w="63500" cap="flat" cmpd="sng">
            <a:solidFill>
              <a:srgbClr val="EF517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19"/>
          <p:cNvSpPr txBox="1">
            <a:spLocks noGrp="1"/>
          </p:cNvSpPr>
          <p:nvPr>
            <p:ph type="body" idx="3"/>
          </p:nvPr>
        </p:nvSpPr>
        <p:spPr>
          <a:xfrm>
            <a:off x="321275" y="1215178"/>
            <a:ext cx="11541209" cy="35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200"/>
              <a:buNone/>
              <a:defRPr sz="2200" b="1" i="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21273" y="327455"/>
            <a:ext cx="11541210" cy="8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800"/>
              <a:buFont typeface="Avenir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321274" y="1707621"/>
            <a:ext cx="5580000" cy="49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2"/>
          </p:nvPr>
        </p:nvSpPr>
        <p:spPr>
          <a:xfrm>
            <a:off x="321274" y="2237614"/>
            <a:ext cx="558000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3"/>
          </p:nvPr>
        </p:nvSpPr>
        <p:spPr>
          <a:xfrm>
            <a:off x="6281426" y="1707621"/>
            <a:ext cx="5580000" cy="498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4"/>
          </p:nvPr>
        </p:nvSpPr>
        <p:spPr>
          <a:xfrm>
            <a:off x="6281426" y="2237614"/>
            <a:ext cx="558000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>
            <a:off x="321276" y="1118018"/>
            <a:ext cx="9048078" cy="0"/>
          </a:xfrm>
          <a:prstGeom prst="straightConnector1">
            <a:avLst/>
          </a:prstGeom>
          <a:noFill/>
          <a:ln w="63500" cap="flat" cmpd="sng">
            <a:solidFill>
              <a:srgbClr val="EF517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20"/>
          <p:cNvSpPr txBox="1">
            <a:spLocks noGrp="1"/>
          </p:cNvSpPr>
          <p:nvPr>
            <p:ph type="body" idx="5"/>
          </p:nvPr>
        </p:nvSpPr>
        <p:spPr>
          <a:xfrm>
            <a:off x="321275" y="1215178"/>
            <a:ext cx="11541209" cy="35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200"/>
              <a:buNone/>
              <a:defRPr sz="2200" b="1" i="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1273" y="327455"/>
            <a:ext cx="11541210" cy="8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800"/>
              <a:buFont typeface="Avenir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  <p:cxnSp>
        <p:nvCxnSpPr>
          <p:cNvPr id="158" name="Google Shape;158;p21"/>
          <p:cNvCxnSpPr/>
          <p:nvPr/>
        </p:nvCxnSpPr>
        <p:spPr>
          <a:xfrm>
            <a:off x="321276" y="1118018"/>
            <a:ext cx="9048078" cy="0"/>
          </a:xfrm>
          <a:prstGeom prst="straightConnector1">
            <a:avLst/>
          </a:prstGeom>
          <a:noFill/>
          <a:ln w="63500" cap="flat" cmpd="sng">
            <a:solidFill>
              <a:srgbClr val="EF517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321275" y="1215178"/>
            <a:ext cx="11541209" cy="35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200"/>
              <a:buNone/>
              <a:defRPr sz="2200" b="1" i="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321273" y="327455"/>
            <a:ext cx="11541210" cy="82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800"/>
              <a:buFont typeface="Avenir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321276" y="136525"/>
            <a:ext cx="115535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Avenir"/>
              <a:buNone/>
              <a:defRPr sz="4400" b="1" i="0" u="none" strike="noStrike" cap="non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321276" y="1675155"/>
            <a:ext cx="11553566" cy="44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32127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‹Nr.›</a:t>
            </a:fld>
            <a:endParaRPr/>
          </a:p>
        </p:txBody>
      </p:sp>
      <p:pic>
        <p:nvPicPr>
          <p:cNvPr id="15" name="Google Shape;15;p10" descr="A picture containing building, gam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0400" y="136525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5175"/>
              </a:buClr>
              <a:buSzPts val="6000"/>
              <a:buFont typeface="Avenir"/>
              <a:buNone/>
            </a:pPr>
            <a:r>
              <a:rPr lang="de-DE" dirty="0">
                <a:solidFill>
                  <a:srgbClr val="EF5175"/>
                </a:solidFill>
              </a:rPr>
              <a:t>Auto-</a:t>
            </a:r>
            <a:r>
              <a:rPr lang="de-DE" dirty="0" err="1">
                <a:solidFill>
                  <a:srgbClr val="EF5175"/>
                </a:solidFill>
              </a:rPr>
              <a:t>Machine</a:t>
            </a:r>
            <a:r>
              <a:rPr lang="de-DE" dirty="0">
                <a:solidFill>
                  <a:srgbClr val="EF5175"/>
                </a:solidFill>
              </a:rPr>
              <a:t>-Learning</a:t>
            </a:r>
            <a:br>
              <a:rPr lang="en-AT" dirty="0"/>
            </a:br>
            <a:r>
              <a:rPr lang="de-DE" sz="4000" dirty="0"/>
              <a:t>Bessere Performance – Weniger Arbeit</a:t>
            </a:r>
            <a:endParaRPr dirty="0"/>
          </a:p>
        </p:txBody>
      </p:sp>
      <p:sp>
        <p:nvSpPr>
          <p:cNvPr id="198" name="Google Shape;198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</a:pPr>
            <a:r>
              <a:rPr lang="de-DE" dirty="0"/>
              <a:t>Mai</a:t>
            </a:r>
            <a:r>
              <a:rPr lang="en-AT" dirty="0"/>
              <a:t> 202</a:t>
            </a:r>
            <a:r>
              <a:rPr lang="de-DE" dirty="0"/>
              <a:t>1</a:t>
            </a:r>
            <a:endParaRPr dirty="0"/>
          </a:p>
        </p:txBody>
      </p:sp>
      <p:sp>
        <p:nvSpPr>
          <p:cNvPr id="199" name="Google Shape;199;p1"/>
          <p:cNvSpPr txBox="1">
            <a:spLocks noGrp="1"/>
          </p:cNvSpPr>
          <p:nvPr>
            <p:ph type="sldNum" idx="12"/>
          </p:nvPr>
        </p:nvSpPr>
        <p:spPr>
          <a:xfrm>
            <a:off x="91275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T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2DB998-CA07-4793-B5FD-6E6491C1D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pSp>
        <p:nvGrpSpPr>
          <p:cNvPr id="931" name="Gruppieren 930">
            <a:extLst>
              <a:ext uri="{FF2B5EF4-FFF2-40B4-BE49-F238E27FC236}">
                <a16:creationId xmlns:a16="http://schemas.microsoft.com/office/drawing/2014/main" id="{1E9C1214-F926-4DFF-A437-9E56302AC11C}"/>
              </a:ext>
            </a:extLst>
          </p:cNvPr>
          <p:cNvGrpSpPr/>
          <p:nvPr/>
        </p:nvGrpSpPr>
        <p:grpSpPr>
          <a:xfrm>
            <a:off x="2813469" y="816428"/>
            <a:ext cx="5813550" cy="5682345"/>
            <a:chOff x="193067" y="1827785"/>
            <a:chExt cx="4367805" cy="4269230"/>
          </a:xfrm>
        </p:grpSpPr>
        <p:sp>
          <p:nvSpPr>
            <p:cNvPr id="631" name="Ellipse 630">
              <a:extLst>
                <a:ext uri="{FF2B5EF4-FFF2-40B4-BE49-F238E27FC236}">
                  <a16:creationId xmlns:a16="http://schemas.microsoft.com/office/drawing/2014/main" id="{CCBB1FE8-331D-45E7-986A-6C457D22B48D}"/>
                </a:ext>
              </a:extLst>
            </p:cNvPr>
            <p:cNvSpPr/>
            <p:nvPr/>
          </p:nvSpPr>
          <p:spPr>
            <a:xfrm>
              <a:off x="2027564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Ellipse 631">
              <a:extLst>
                <a:ext uri="{FF2B5EF4-FFF2-40B4-BE49-F238E27FC236}">
                  <a16:creationId xmlns:a16="http://schemas.microsoft.com/office/drawing/2014/main" id="{D9D36710-3B8A-465D-94C1-5F5BFF765CFD}"/>
                </a:ext>
              </a:extLst>
            </p:cNvPr>
            <p:cNvSpPr/>
            <p:nvPr/>
          </p:nvSpPr>
          <p:spPr>
            <a:xfrm>
              <a:off x="2201396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Ellipse 632">
              <a:extLst>
                <a:ext uri="{FF2B5EF4-FFF2-40B4-BE49-F238E27FC236}">
                  <a16:creationId xmlns:a16="http://schemas.microsoft.com/office/drawing/2014/main" id="{1265291B-9FC4-4BB7-A52B-63CAA56A650A}"/>
                </a:ext>
              </a:extLst>
            </p:cNvPr>
            <p:cNvSpPr/>
            <p:nvPr/>
          </p:nvSpPr>
          <p:spPr>
            <a:xfrm>
              <a:off x="2375228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Ellipse 633">
              <a:extLst>
                <a:ext uri="{FF2B5EF4-FFF2-40B4-BE49-F238E27FC236}">
                  <a16:creationId xmlns:a16="http://schemas.microsoft.com/office/drawing/2014/main" id="{500F4476-37A5-4B3B-8044-2687F1113C8C}"/>
                </a:ext>
              </a:extLst>
            </p:cNvPr>
            <p:cNvSpPr/>
            <p:nvPr/>
          </p:nvSpPr>
          <p:spPr>
            <a:xfrm>
              <a:off x="2550527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Ellipse 634">
              <a:extLst>
                <a:ext uri="{FF2B5EF4-FFF2-40B4-BE49-F238E27FC236}">
                  <a16:creationId xmlns:a16="http://schemas.microsoft.com/office/drawing/2014/main" id="{5890AAE5-8D19-41A1-A709-FE672266EA9A}"/>
                </a:ext>
              </a:extLst>
            </p:cNvPr>
            <p:cNvSpPr/>
            <p:nvPr/>
          </p:nvSpPr>
          <p:spPr>
            <a:xfrm>
              <a:off x="2725826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Ellipse 635">
              <a:extLst>
                <a:ext uri="{FF2B5EF4-FFF2-40B4-BE49-F238E27FC236}">
                  <a16:creationId xmlns:a16="http://schemas.microsoft.com/office/drawing/2014/main" id="{5B875BE6-7B27-4A1F-A59F-B38FF439BEDF}"/>
                </a:ext>
              </a:extLst>
            </p:cNvPr>
            <p:cNvSpPr/>
            <p:nvPr/>
          </p:nvSpPr>
          <p:spPr>
            <a:xfrm>
              <a:off x="2901125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Ellipse 636">
              <a:extLst>
                <a:ext uri="{FF2B5EF4-FFF2-40B4-BE49-F238E27FC236}">
                  <a16:creationId xmlns:a16="http://schemas.microsoft.com/office/drawing/2014/main" id="{F475AF63-468F-4CE3-B4C9-308FF7D1F949}"/>
                </a:ext>
              </a:extLst>
            </p:cNvPr>
            <p:cNvSpPr/>
            <p:nvPr/>
          </p:nvSpPr>
          <p:spPr>
            <a:xfrm>
              <a:off x="3074957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Ellipse 637">
              <a:extLst>
                <a:ext uri="{FF2B5EF4-FFF2-40B4-BE49-F238E27FC236}">
                  <a16:creationId xmlns:a16="http://schemas.microsoft.com/office/drawing/2014/main" id="{966617EC-89FB-4779-8AF1-B03AD41AD9B8}"/>
                </a:ext>
              </a:extLst>
            </p:cNvPr>
            <p:cNvSpPr/>
            <p:nvPr/>
          </p:nvSpPr>
          <p:spPr>
            <a:xfrm>
              <a:off x="3248789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Ellipse 638">
              <a:extLst>
                <a:ext uri="{FF2B5EF4-FFF2-40B4-BE49-F238E27FC236}">
                  <a16:creationId xmlns:a16="http://schemas.microsoft.com/office/drawing/2014/main" id="{7FFB8CE1-D499-4CCA-B4BC-C8E2E8E2A108}"/>
                </a:ext>
              </a:extLst>
            </p:cNvPr>
            <p:cNvSpPr/>
            <p:nvPr/>
          </p:nvSpPr>
          <p:spPr>
            <a:xfrm>
              <a:off x="3424088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Ellipse 639">
              <a:extLst>
                <a:ext uri="{FF2B5EF4-FFF2-40B4-BE49-F238E27FC236}">
                  <a16:creationId xmlns:a16="http://schemas.microsoft.com/office/drawing/2014/main" id="{7A875637-E69B-429F-83A4-3662885BF1B2}"/>
                </a:ext>
              </a:extLst>
            </p:cNvPr>
            <p:cNvSpPr/>
            <p:nvPr/>
          </p:nvSpPr>
          <p:spPr>
            <a:xfrm>
              <a:off x="3599387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Ellipse 640">
              <a:extLst>
                <a:ext uri="{FF2B5EF4-FFF2-40B4-BE49-F238E27FC236}">
                  <a16:creationId xmlns:a16="http://schemas.microsoft.com/office/drawing/2014/main" id="{8BBB90F4-9633-4669-9439-0EE70EA19AE6}"/>
                </a:ext>
              </a:extLst>
            </p:cNvPr>
            <p:cNvSpPr/>
            <p:nvPr/>
          </p:nvSpPr>
          <p:spPr>
            <a:xfrm>
              <a:off x="3774686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Ellipse 641">
              <a:extLst>
                <a:ext uri="{FF2B5EF4-FFF2-40B4-BE49-F238E27FC236}">
                  <a16:creationId xmlns:a16="http://schemas.microsoft.com/office/drawing/2014/main" id="{DEEDDB08-3DE6-4CBF-9962-64E591DF0BA6}"/>
                </a:ext>
              </a:extLst>
            </p:cNvPr>
            <p:cNvSpPr/>
            <p:nvPr/>
          </p:nvSpPr>
          <p:spPr>
            <a:xfrm>
              <a:off x="3948518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Ellipse 642">
              <a:extLst>
                <a:ext uri="{FF2B5EF4-FFF2-40B4-BE49-F238E27FC236}">
                  <a16:creationId xmlns:a16="http://schemas.microsoft.com/office/drawing/2014/main" id="{A7E0562E-D6A7-4954-91A6-EBBF03473C67}"/>
                </a:ext>
              </a:extLst>
            </p:cNvPr>
            <p:cNvSpPr/>
            <p:nvPr/>
          </p:nvSpPr>
          <p:spPr>
            <a:xfrm>
              <a:off x="4122350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Ellipse 643">
              <a:extLst>
                <a:ext uri="{FF2B5EF4-FFF2-40B4-BE49-F238E27FC236}">
                  <a16:creationId xmlns:a16="http://schemas.microsoft.com/office/drawing/2014/main" id="{FB58BF51-91CB-4227-93DA-F51FCB4932E3}"/>
                </a:ext>
              </a:extLst>
            </p:cNvPr>
            <p:cNvSpPr/>
            <p:nvPr/>
          </p:nvSpPr>
          <p:spPr>
            <a:xfrm>
              <a:off x="4297649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Ellipse 644">
              <a:extLst>
                <a:ext uri="{FF2B5EF4-FFF2-40B4-BE49-F238E27FC236}">
                  <a16:creationId xmlns:a16="http://schemas.microsoft.com/office/drawing/2014/main" id="{9987AF0C-4781-4B7C-8839-D18FB1CAC970}"/>
                </a:ext>
              </a:extLst>
            </p:cNvPr>
            <p:cNvSpPr/>
            <p:nvPr/>
          </p:nvSpPr>
          <p:spPr>
            <a:xfrm>
              <a:off x="4472948" y="1980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Ellipse 645">
              <a:extLst>
                <a:ext uri="{FF2B5EF4-FFF2-40B4-BE49-F238E27FC236}">
                  <a16:creationId xmlns:a16="http://schemas.microsoft.com/office/drawing/2014/main" id="{5FD52285-ED7C-428D-88D0-8A41FBAF9CAB}"/>
                </a:ext>
              </a:extLst>
            </p:cNvPr>
            <p:cNvSpPr/>
            <p:nvPr/>
          </p:nvSpPr>
          <p:spPr>
            <a:xfrm>
              <a:off x="2027564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Ellipse 646">
              <a:extLst>
                <a:ext uri="{FF2B5EF4-FFF2-40B4-BE49-F238E27FC236}">
                  <a16:creationId xmlns:a16="http://schemas.microsoft.com/office/drawing/2014/main" id="{7AC2D92D-7A6F-4362-82E0-5625B7AD4652}"/>
                </a:ext>
              </a:extLst>
            </p:cNvPr>
            <p:cNvSpPr/>
            <p:nvPr/>
          </p:nvSpPr>
          <p:spPr>
            <a:xfrm>
              <a:off x="2201396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Ellipse 647">
              <a:extLst>
                <a:ext uri="{FF2B5EF4-FFF2-40B4-BE49-F238E27FC236}">
                  <a16:creationId xmlns:a16="http://schemas.microsoft.com/office/drawing/2014/main" id="{C23F8D7B-DC24-4333-8C05-D6EBDA58531A}"/>
                </a:ext>
              </a:extLst>
            </p:cNvPr>
            <p:cNvSpPr/>
            <p:nvPr/>
          </p:nvSpPr>
          <p:spPr>
            <a:xfrm>
              <a:off x="2375228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Ellipse 648">
              <a:extLst>
                <a:ext uri="{FF2B5EF4-FFF2-40B4-BE49-F238E27FC236}">
                  <a16:creationId xmlns:a16="http://schemas.microsoft.com/office/drawing/2014/main" id="{2ECC7715-41FE-4A6A-8603-BB97F91F6A2E}"/>
                </a:ext>
              </a:extLst>
            </p:cNvPr>
            <p:cNvSpPr/>
            <p:nvPr/>
          </p:nvSpPr>
          <p:spPr>
            <a:xfrm>
              <a:off x="2550527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Ellipse 649">
              <a:extLst>
                <a:ext uri="{FF2B5EF4-FFF2-40B4-BE49-F238E27FC236}">
                  <a16:creationId xmlns:a16="http://schemas.microsoft.com/office/drawing/2014/main" id="{6D6EF819-006C-4C0F-BD19-CCB776DBC44A}"/>
                </a:ext>
              </a:extLst>
            </p:cNvPr>
            <p:cNvSpPr/>
            <p:nvPr/>
          </p:nvSpPr>
          <p:spPr>
            <a:xfrm>
              <a:off x="2725826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Ellipse 650">
              <a:extLst>
                <a:ext uri="{FF2B5EF4-FFF2-40B4-BE49-F238E27FC236}">
                  <a16:creationId xmlns:a16="http://schemas.microsoft.com/office/drawing/2014/main" id="{626F18BA-E513-4FDC-ADA4-235CE91A2ED7}"/>
                </a:ext>
              </a:extLst>
            </p:cNvPr>
            <p:cNvSpPr/>
            <p:nvPr/>
          </p:nvSpPr>
          <p:spPr>
            <a:xfrm>
              <a:off x="2901125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Ellipse 651">
              <a:extLst>
                <a:ext uri="{FF2B5EF4-FFF2-40B4-BE49-F238E27FC236}">
                  <a16:creationId xmlns:a16="http://schemas.microsoft.com/office/drawing/2014/main" id="{FD0A4DA3-B5E4-44E9-AD0C-D861ACD572C9}"/>
                </a:ext>
              </a:extLst>
            </p:cNvPr>
            <p:cNvSpPr/>
            <p:nvPr/>
          </p:nvSpPr>
          <p:spPr>
            <a:xfrm>
              <a:off x="3074957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Ellipse 652">
              <a:extLst>
                <a:ext uri="{FF2B5EF4-FFF2-40B4-BE49-F238E27FC236}">
                  <a16:creationId xmlns:a16="http://schemas.microsoft.com/office/drawing/2014/main" id="{FC85FDDB-032C-4821-9BCF-5D7B0A5ECE81}"/>
                </a:ext>
              </a:extLst>
            </p:cNvPr>
            <p:cNvSpPr/>
            <p:nvPr/>
          </p:nvSpPr>
          <p:spPr>
            <a:xfrm>
              <a:off x="3248789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Ellipse 653">
              <a:extLst>
                <a:ext uri="{FF2B5EF4-FFF2-40B4-BE49-F238E27FC236}">
                  <a16:creationId xmlns:a16="http://schemas.microsoft.com/office/drawing/2014/main" id="{96BF0673-2F67-443F-958D-768D55BF965F}"/>
                </a:ext>
              </a:extLst>
            </p:cNvPr>
            <p:cNvSpPr/>
            <p:nvPr/>
          </p:nvSpPr>
          <p:spPr>
            <a:xfrm>
              <a:off x="3424088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Ellipse 654">
              <a:extLst>
                <a:ext uri="{FF2B5EF4-FFF2-40B4-BE49-F238E27FC236}">
                  <a16:creationId xmlns:a16="http://schemas.microsoft.com/office/drawing/2014/main" id="{583B10F2-2C7D-45B1-8FE2-A719F7BB2FFD}"/>
                </a:ext>
              </a:extLst>
            </p:cNvPr>
            <p:cNvSpPr/>
            <p:nvPr/>
          </p:nvSpPr>
          <p:spPr>
            <a:xfrm>
              <a:off x="3599387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Ellipse 655">
              <a:extLst>
                <a:ext uri="{FF2B5EF4-FFF2-40B4-BE49-F238E27FC236}">
                  <a16:creationId xmlns:a16="http://schemas.microsoft.com/office/drawing/2014/main" id="{4CE78C49-5289-486F-A3F9-6C50358F6A7D}"/>
                </a:ext>
              </a:extLst>
            </p:cNvPr>
            <p:cNvSpPr/>
            <p:nvPr/>
          </p:nvSpPr>
          <p:spPr>
            <a:xfrm>
              <a:off x="3774686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Ellipse 656">
              <a:extLst>
                <a:ext uri="{FF2B5EF4-FFF2-40B4-BE49-F238E27FC236}">
                  <a16:creationId xmlns:a16="http://schemas.microsoft.com/office/drawing/2014/main" id="{28E930C0-844F-4406-995D-262C58864712}"/>
                </a:ext>
              </a:extLst>
            </p:cNvPr>
            <p:cNvSpPr/>
            <p:nvPr/>
          </p:nvSpPr>
          <p:spPr>
            <a:xfrm>
              <a:off x="3948518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Ellipse 657">
              <a:extLst>
                <a:ext uri="{FF2B5EF4-FFF2-40B4-BE49-F238E27FC236}">
                  <a16:creationId xmlns:a16="http://schemas.microsoft.com/office/drawing/2014/main" id="{B5B1A6F7-2C23-4F82-B369-4F47D88E235F}"/>
                </a:ext>
              </a:extLst>
            </p:cNvPr>
            <p:cNvSpPr/>
            <p:nvPr/>
          </p:nvSpPr>
          <p:spPr>
            <a:xfrm>
              <a:off x="4122350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Ellipse 658">
              <a:extLst>
                <a:ext uri="{FF2B5EF4-FFF2-40B4-BE49-F238E27FC236}">
                  <a16:creationId xmlns:a16="http://schemas.microsoft.com/office/drawing/2014/main" id="{E9042E60-1F5D-454F-97D4-075106066FA3}"/>
                </a:ext>
              </a:extLst>
            </p:cNvPr>
            <p:cNvSpPr/>
            <p:nvPr/>
          </p:nvSpPr>
          <p:spPr>
            <a:xfrm>
              <a:off x="4297649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Ellipse 659">
              <a:extLst>
                <a:ext uri="{FF2B5EF4-FFF2-40B4-BE49-F238E27FC236}">
                  <a16:creationId xmlns:a16="http://schemas.microsoft.com/office/drawing/2014/main" id="{BFB03784-5512-4625-A604-8FD55CF95BC4}"/>
                </a:ext>
              </a:extLst>
            </p:cNvPr>
            <p:cNvSpPr/>
            <p:nvPr/>
          </p:nvSpPr>
          <p:spPr>
            <a:xfrm>
              <a:off x="4472948" y="1827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Ellipse 660">
              <a:extLst>
                <a:ext uri="{FF2B5EF4-FFF2-40B4-BE49-F238E27FC236}">
                  <a16:creationId xmlns:a16="http://schemas.microsoft.com/office/drawing/2014/main" id="{9E66BFB7-14E5-490B-B010-11F119D5C501}"/>
                </a:ext>
              </a:extLst>
            </p:cNvPr>
            <p:cNvSpPr/>
            <p:nvPr/>
          </p:nvSpPr>
          <p:spPr>
            <a:xfrm>
              <a:off x="2027564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Ellipse 661">
              <a:extLst>
                <a:ext uri="{FF2B5EF4-FFF2-40B4-BE49-F238E27FC236}">
                  <a16:creationId xmlns:a16="http://schemas.microsoft.com/office/drawing/2014/main" id="{A85CA1FE-F745-41A5-84B2-B17D7A2D0BF2}"/>
                </a:ext>
              </a:extLst>
            </p:cNvPr>
            <p:cNvSpPr/>
            <p:nvPr/>
          </p:nvSpPr>
          <p:spPr>
            <a:xfrm>
              <a:off x="2201396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Ellipse 662">
              <a:extLst>
                <a:ext uri="{FF2B5EF4-FFF2-40B4-BE49-F238E27FC236}">
                  <a16:creationId xmlns:a16="http://schemas.microsoft.com/office/drawing/2014/main" id="{49AA38E1-146D-455F-985B-E056C24F8BEA}"/>
                </a:ext>
              </a:extLst>
            </p:cNvPr>
            <p:cNvSpPr/>
            <p:nvPr/>
          </p:nvSpPr>
          <p:spPr>
            <a:xfrm>
              <a:off x="2375228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Ellipse 663">
              <a:extLst>
                <a:ext uri="{FF2B5EF4-FFF2-40B4-BE49-F238E27FC236}">
                  <a16:creationId xmlns:a16="http://schemas.microsoft.com/office/drawing/2014/main" id="{3F06B99C-7A37-4A5E-B52A-67DEA16B97F4}"/>
                </a:ext>
              </a:extLst>
            </p:cNvPr>
            <p:cNvSpPr/>
            <p:nvPr/>
          </p:nvSpPr>
          <p:spPr>
            <a:xfrm>
              <a:off x="2550527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Ellipse 664">
              <a:extLst>
                <a:ext uri="{FF2B5EF4-FFF2-40B4-BE49-F238E27FC236}">
                  <a16:creationId xmlns:a16="http://schemas.microsoft.com/office/drawing/2014/main" id="{1163029A-0023-4A78-9DEF-2B7427287BEF}"/>
                </a:ext>
              </a:extLst>
            </p:cNvPr>
            <p:cNvSpPr/>
            <p:nvPr/>
          </p:nvSpPr>
          <p:spPr>
            <a:xfrm>
              <a:off x="2725826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Ellipse 665">
              <a:extLst>
                <a:ext uri="{FF2B5EF4-FFF2-40B4-BE49-F238E27FC236}">
                  <a16:creationId xmlns:a16="http://schemas.microsoft.com/office/drawing/2014/main" id="{31A6589F-EE8D-46F8-9925-52E4D1A108E2}"/>
                </a:ext>
              </a:extLst>
            </p:cNvPr>
            <p:cNvSpPr/>
            <p:nvPr/>
          </p:nvSpPr>
          <p:spPr>
            <a:xfrm>
              <a:off x="2901125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Ellipse 666">
              <a:extLst>
                <a:ext uri="{FF2B5EF4-FFF2-40B4-BE49-F238E27FC236}">
                  <a16:creationId xmlns:a16="http://schemas.microsoft.com/office/drawing/2014/main" id="{B9351287-DB05-4CB5-AE83-F022A8522777}"/>
                </a:ext>
              </a:extLst>
            </p:cNvPr>
            <p:cNvSpPr/>
            <p:nvPr/>
          </p:nvSpPr>
          <p:spPr>
            <a:xfrm>
              <a:off x="3074957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Ellipse 667">
              <a:extLst>
                <a:ext uri="{FF2B5EF4-FFF2-40B4-BE49-F238E27FC236}">
                  <a16:creationId xmlns:a16="http://schemas.microsoft.com/office/drawing/2014/main" id="{FB768F3E-A4A7-4350-880C-C0F1112C85DA}"/>
                </a:ext>
              </a:extLst>
            </p:cNvPr>
            <p:cNvSpPr/>
            <p:nvPr/>
          </p:nvSpPr>
          <p:spPr>
            <a:xfrm>
              <a:off x="3248789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Ellipse 668">
              <a:extLst>
                <a:ext uri="{FF2B5EF4-FFF2-40B4-BE49-F238E27FC236}">
                  <a16:creationId xmlns:a16="http://schemas.microsoft.com/office/drawing/2014/main" id="{1605BBC9-319E-4D01-B719-AC7BD54B3F47}"/>
                </a:ext>
              </a:extLst>
            </p:cNvPr>
            <p:cNvSpPr/>
            <p:nvPr/>
          </p:nvSpPr>
          <p:spPr>
            <a:xfrm>
              <a:off x="3424088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Ellipse 669">
              <a:extLst>
                <a:ext uri="{FF2B5EF4-FFF2-40B4-BE49-F238E27FC236}">
                  <a16:creationId xmlns:a16="http://schemas.microsoft.com/office/drawing/2014/main" id="{FDA2E6E8-B8C0-473D-B894-480E5F72A9EA}"/>
                </a:ext>
              </a:extLst>
            </p:cNvPr>
            <p:cNvSpPr/>
            <p:nvPr/>
          </p:nvSpPr>
          <p:spPr>
            <a:xfrm>
              <a:off x="3599387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Ellipse 670">
              <a:extLst>
                <a:ext uri="{FF2B5EF4-FFF2-40B4-BE49-F238E27FC236}">
                  <a16:creationId xmlns:a16="http://schemas.microsoft.com/office/drawing/2014/main" id="{3D3D2F43-67CD-4CE5-9334-59BE94FF1999}"/>
                </a:ext>
              </a:extLst>
            </p:cNvPr>
            <p:cNvSpPr/>
            <p:nvPr/>
          </p:nvSpPr>
          <p:spPr>
            <a:xfrm>
              <a:off x="3774686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Ellipse 671">
              <a:extLst>
                <a:ext uri="{FF2B5EF4-FFF2-40B4-BE49-F238E27FC236}">
                  <a16:creationId xmlns:a16="http://schemas.microsoft.com/office/drawing/2014/main" id="{1012D517-8055-4C1B-BED0-3A104CDAE5B3}"/>
                </a:ext>
              </a:extLst>
            </p:cNvPr>
            <p:cNvSpPr/>
            <p:nvPr/>
          </p:nvSpPr>
          <p:spPr>
            <a:xfrm>
              <a:off x="3948518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Ellipse 672">
              <a:extLst>
                <a:ext uri="{FF2B5EF4-FFF2-40B4-BE49-F238E27FC236}">
                  <a16:creationId xmlns:a16="http://schemas.microsoft.com/office/drawing/2014/main" id="{3854AD87-8FCB-4617-B065-3F8C436703A2}"/>
                </a:ext>
              </a:extLst>
            </p:cNvPr>
            <p:cNvSpPr/>
            <p:nvPr/>
          </p:nvSpPr>
          <p:spPr>
            <a:xfrm>
              <a:off x="4122350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Ellipse 673">
              <a:extLst>
                <a:ext uri="{FF2B5EF4-FFF2-40B4-BE49-F238E27FC236}">
                  <a16:creationId xmlns:a16="http://schemas.microsoft.com/office/drawing/2014/main" id="{D807A343-30DF-463F-B4B7-A7AE7D370066}"/>
                </a:ext>
              </a:extLst>
            </p:cNvPr>
            <p:cNvSpPr/>
            <p:nvPr/>
          </p:nvSpPr>
          <p:spPr>
            <a:xfrm>
              <a:off x="4297649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Ellipse 674">
              <a:extLst>
                <a:ext uri="{FF2B5EF4-FFF2-40B4-BE49-F238E27FC236}">
                  <a16:creationId xmlns:a16="http://schemas.microsoft.com/office/drawing/2014/main" id="{5EAB937A-8FAB-4410-893B-4ED665B21816}"/>
                </a:ext>
              </a:extLst>
            </p:cNvPr>
            <p:cNvSpPr/>
            <p:nvPr/>
          </p:nvSpPr>
          <p:spPr>
            <a:xfrm>
              <a:off x="4472948" y="2132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Ellipse 675">
              <a:extLst>
                <a:ext uri="{FF2B5EF4-FFF2-40B4-BE49-F238E27FC236}">
                  <a16:creationId xmlns:a16="http://schemas.microsoft.com/office/drawing/2014/main" id="{4AC14B76-94E0-43AB-A003-B7EA7A4EF4DD}"/>
                </a:ext>
              </a:extLst>
            </p:cNvPr>
            <p:cNvSpPr/>
            <p:nvPr/>
          </p:nvSpPr>
          <p:spPr>
            <a:xfrm>
              <a:off x="2027564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Ellipse 676">
              <a:extLst>
                <a:ext uri="{FF2B5EF4-FFF2-40B4-BE49-F238E27FC236}">
                  <a16:creationId xmlns:a16="http://schemas.microsoft.com/office/drawing/2014/main" id="{20517CD9-7677-4F5D-A097-07B6C7EA83D2}"/>
                </a:ext>
              </a:extLst>
            </p:cNvPr>
            <p:cNvSpPr/>
            <p:nvPr/>
          </p:nvSpPr>
          <p:spPr>
            <a:xfrm>
              <a:off x="2201396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Ellipse 677">
              <a:extLst>
                <a:ext uri="{FF2B5EF4-FFF2-40B4-BE49-F238E27FC236}">
                  <a16:creationId xmlns:a16="http://schemas.microsoft.com/office/drawing/2014/main" id="{D4A597E6-C923-4108-B4B4-6712146EE6DB}"/>
                </a:ext>
              </a:extLst>
            </p:cNvPr>
            <p:cNvSpPr/>
            <p:nvPr/>
          </p:nvSpPr>
          <p:spPr>
            <a:xfrm>
              <a:off x="2375228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Ellipse 678">
              <a:extLst>
                <a:ext uri="{FF2B5EF4-FFF2-40B4-BE49-F238E27FC236}">
                  <a16:creationId xmlns:a16="http://schemas.microsoft.com/office/drawing/2014/main" id="{B809C908-666D-4E22-955F-C9FC0A3166DE}"/>
                </a:ext>
              </a:extLst>
            </p:cNvPr>
            <p:cNvSpPr/>
            <p:nvPr/>
          </p:nvSpPr>
          <p:spPr>
            <a:xfrm>
              <a:off x="2550527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Ellipse 679">
              <a:extLst>
                <a:ext uri="{FF2B5EF4-FFF2-40B4-BE49-F238E27FC236}">
                  <a16:creationId xmlns:a16="http://schemas.microsoft.com/office/drawing/2014/main" id="{E49D8295-7CA3-4E36-8586-173D17A83889}"/>
                </a:ext>
              </a:extLst>
            </p:cNvPr>
            <p:cNvSpPr/>
            <p:nvPr/>
          </p:nvSpPr>
          <p:spPr>
            <a:xfrm>
              <a:off x="2725826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Ellipse 680">
              <a:extLst>
                <a:ext uri="{FF2B5EF4-FFF2-40B4-BE49-F238E27FC236}">
                  <a16:creationId xmlns:a16="http://schemas.microsoft.com/office/drawing/2014/main" id="{8D1419C5-88A5-49F6-84AB-BC5D0BABD834}"/>
                </a:ext>
              </a:extLst>
            </p:cNvPr>
            <p:cNvSpPr/>
            <p:nvPr/>
          </p:nvSpPr>
          <p:spPr>
            <a:xfrm>
              <a:off x="2901125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Ellipse 681">
              <a:extLst>
                <a:ext uri="{FF2B5EF4-FFF2-40B4-BE49-F238E27FC236}">
                  <a16:creationId xmlns:a16="http://schemas.microsoft.com/office/drawing/2014/main" id="{EC28951F-4B50-40F9-AF73-27EC6364F40C}"/>
                </a:ext>
              </a:extLst>
            </p:cNvPr>
            <p:cNvSpPr/>
            <p:nvPr/>
          </p:nvSpPr>
          <p:spPr>
            <a:xfrm>
              <a:off x="3074957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Ellipse 682">
              <a:extLst>
                <a:ext uri="{FF2B5EF4-FFF2-40B4-BE49-F238E27FC236}">
                  <a16:creationId xmlns:a16="http://schemas.microsoft.com/office/drawing/2014/main" id="{F7E9D765-D09F-4266-BF2D-61F47D9C6CA3}"/>
                </a:ext>
              </a:extLst>
            </p:cNvPr>
            <p:cNvSpPr/>
            <p:nvPr/>
          </p:nvSpPr>
          <p:spPr>
            <a:xfrm>
              <a:off x="3248789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Ellipse 683">
              <a:extLst>
                <a:ext uri="{FF2B5EF4-FFF2-40B4-BE49-F238E27FC236}">
                  <a16:creationId xmlns:a16="http://schemas.microsoft.com/office/drawing/2014/main" id="{DB3EEAB2-50B3-48BA-857D-4776BF62C9FC}"/>
                </a:ext>
              </a:extLst>
            </p:cNvPr>
            <p:cNvSpPr/>
            <p:nvPr/>
          </p:nvSpPr>
          <p:spPr>
            <a:xfrm>
              <a:off x="3424088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Ellipse 684">
              <a:extLst>
                <a:ext uri="{FF2B5EF4-FFF2-40B4-BE49-F238E27FC236}">
                  <a16:creationId xmlns:a16="http://schemas.microsoft.com/office/drawing/2014/main" id="{8AED95CF-C40A-4A3A-A2D7-366A3CB9AA43}"/>
                </a:ext>
              </a:extLst>
            </p:cNvPr>
            <p:cNvSpPr/>
            <p:nvPr/>
          </p:nvSpPr>
          <p:spPr>
            <a:xfrm>
              <a:off x="3599387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Ellipse 685">
              <a:extLst>
                <a:ext uri="{FF2B5EF4-FFF2-40B4-BE49-F238E27FC236}">
                  <a16:creationId xmlns:a16="http://schemas.microsoft.com/office/drawing/2014/main" id="{FA85922E-F712-4D25-8D16-D07C14E3193E}"/>
                </a:ext>
              </a:extLst>
            </p:cNvPr>
            <p:cNvSpPr/>
            <p:nvPr/>
          </p:nvSpPr>
          <p:spPr>
            <a:xfrm>
              <a:off x="3774686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Ellipse 686">
              <a:extLst>
                <a:ext uri="{FF2B5EF4-FFF2-40B4-BE49-F238E27FC236}">
                  <a16:creationId xmlns:a16="http://schemas.microsoft.com/office/drawing/2014/main" id="{F2B3A764-97F0-4133-9068-287C6C65ABFF}"/>
                </a:ext>
              </a:extLst>
            </p:cNvPr>
            <p:cNvSpPr/>
            <p:nvPr/>
          </p:nvSpPr>
          <p:spPr>
            <a:xfrm>
              <a:off x="3948518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Ellipse 687">
              <a:extLst>
                <a:ext uri="{FF2B5EF4-FFF2-40B4-BE49-F238E27FC236}">
                  <a16:creationId xmlns:a16="http://schemas.microsoft.com/office/drawing/2014/main" id="{CD61C367-F129-4316-AB99-FA7F1510252E}"/>
                </a:ext>
              </a:extLst>
            </p:cNvPr>
            <p:cNvSpPr/>
            <p:nvPr/>
          </p:nvSpPr>
          <p:spPr>
            <a:xfrm>
              <a:off x="4122350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Ellipse 688">
              <a:extLst>
                <a:ext uri="{FF2B5EF4-FFF2-40B4-BE49-F238E27FC236}">
                  <a16:creationId xmlns:a16="http://schemas.microsoft.com/office/drawing/2014/main" id="{E4B8BDAE-0604-4C8C-AD35-DC8634B9DDE5}"/>
                </a:ext>
              </a:extLst>
            </p:cNvPr>
            <p:cNvSpPr/>
            <p:nvPr/>
          </p:nvSpPr>
          <p:spPr>
            <a:xfrm>
              <a:off x="4297649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Ellipse 689">
              <a:extLst>
                <a:ext uri="{FF2B5EF4-FFF2-40B4-BE49-F238E27FC236}">
                  <a16:creationId xmlns:a16="http://schemas.microsoft.com/office/drawing/2014/main" id="{71E2A7ED-72A3-4389-9480-69046B9CC3FA}"/>
                </a:ext>
              </a:extLst>
            </p:cNvPr>
            <p:cNvSpPr/>
            <p:nvPr/>
          </p:nvSpPr>
          <p:spPr>
            <a:xfrm>
              <a:off x="4472948" y="2284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Ellipse 690">
              <a:extLst>
                <a:ext uri="{FF2B5EF4-FFF2-40B4-BE49-F238E27FC236}">
                  <a16:creationId xmlns:a16="http://schemas.microsoft.com/office/drawing/2014/main" id="{D9166AF8-789E-4C58-AD6D-AA1162E58F5E}"/>
                </a:ext>
              </a:extLst>
            </p:cNvPr>
            <p:cNvSpPr/>
            <p:nvPr/>
          </p:nvSpPr>
          <p:spPr>
            <a:xfrm>
              <a:off x="2027564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Ellipse 691">
              <a:extLst>
                <a:ext uri="{FF2B5EF4-FFF2-40B4-BE49-F238E27FC236}">
                  <a16:creationId xmlns:a16="http://schemas.microsoft.com/office/drawing/2014/main" id="{11642C79-EF16-4583-9174-E4807F08F6FE}"/>
                </a:ext>
              </a:extLst>
            </p:cNvPr>
            <p:cNvSpPr/>
            <p:nvPr/>
          </p:nvSpPr>
          <p:spPr>
            <a:xfrm>
              <a:off x="2201396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Ellipse 692">
              <a:extLst>
                <a:ext uri="{FF2B5EF4-FFF2-40B4-BE49-F238E27FC236}">
                  <a16:creationId xmlns:a16="http://schemas.microsoft.com/office/drawing/2014/main" id="{9E69C3DE-A3BA-4432-B11A-776069787A8B}"/>
                </a:ext>
              </a:extLst>
            </p:cNvPr>
            <p:cNvSpPr/>
            <p:nvPr/>
          </p:nvSpPr>
          <p:spPr>
            <a:xfrm>
              <a:off x="2375228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Ellipse 693">
              <a:extLst>
                <a:ext uri="{FF2B5EF4-FFF2-40B4-BE49-F238E27FC236}">
                  <a16:creationId xmlns:a16="http://schemas.microsoft.com/office/drawing/2014/main" id="{4775DF2C-5A12-4F61-A18D-936CF99D5198}"/>
                </a:ext>
              </a:extLst>
            </p:cNvPr>
            <p:cNvSpPr/>
            <p:nvPr/>
          </p:nvSpPr>
          <p:spPr>
            <a:xfrm>
              <a:off x="2550527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Ellipse 694">
              <a:extLst>
                <a:ext uri="{FF2B5EF4-FFF2-40B4-BE49-F238E27FC236}">
                  <a16:creationId xmlns:a16="http://schemas.microsoft.com/office/drawing/2014/main" id="{71599F72-44DC-4893-B7C3-79049AA2DB24}"/>
                </a:ext>
              </a:extLst>
            </p:cNvPr>
            <p:cNvSpPr/>
            <p:nvPr/>
          </p:nvSpPr>
          <p:spPr>
            <a:xfrm>
              <a:off x="2725826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Ellipse 695">
              <a:extLst>
                <a:ext uri="{FF2B5EF4-FFF2-40B4-BE49-F238E27FC236}">
                  <a16:creationId xmlns:a16="http://schemas.microsoft.com/office/drawing/2014/main" id="{B03E4A90-D4EA-43F9-9297-23E75AE5D24E}"/>
                </a:ext>
              </a:extLst>
            </p:cNvPr>
            <p:cNvSpPr/>
            <p:nvPr/>
          </p:nvSpPr>
          <p:spPr>
            <a:xfrm>
              <a:off x="2901125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Ellipse 696">
              <a:extLst>
                <a:ext uri="{FF2B5EF4-FFF2-40B4-BE49-F238E27FC236}">
                  <a16:creationId xmlns:a16="http://schemas.microsoft.com/office/drawing/2014/main" id="{0B7DE9C4-A968-4311-97D3-1A480DDD7925}"/>
                </a:ext>
              </a:extLst>
            </p:cNvPr>
            <p:cNvSpPr/>
            <p:nvPr/>
          </p:nvSpPr>
          <p:spPr>
            <a:xfrm>
              <a:off x="3074957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Ellipse 697">
              <a:extLst>
                <a:ext uri="{FF2B5EF4-FFF2-40B4-BE49-F238E27FC236}">
                  <a16:creationId xmlns:a16="http://schemas.microsoft.com/office/drawing/2014/main" id="{E0E00AA2-6439-4F95-93AD-0CADF46A599B}"/>
                </a:ext>
              </a:extLst>
            </p:cNvPr>
            <p:cNvSpPr/>
            <p:nvPr/>
          </p:nvSpPr>
          <p:spPr>
            <a:xfrm>
              <a:off x="3248789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Ellipse 698">
              <a:extLst>
                <a:ext uri="{FF2B5EF4-FFF2-40B4-BE49-F238E27FC236}">
                  <a16:creationId xmlns:a16="http://schemas.microsoft.com/office/drawing/2014/main" id="{B303EE3B-E0D0-453E-ABF1-26CE7BA12EEA}"/>
                </a:ext>
              </a:extLst>
            </p:cNvPr>
            <p:cNvSpPr/>
            <p:nvPr/>
          </p:nvSpPr>
          <p:spPr>
            <a:xfrm>
              <a:off x="3424088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Ellipse 699">
              <a:extLst>
                <a:ext uri="{FF2B5EF4-FFF2-40B4-BE49-F238E27FC236}">
                  <a16:creationId xmlns:a16="http://schemas.microsoft.com/office/drawing/2014/main" id="{0A08438B-54D1-4D31-9106-DA27045A8A0A}"/>
                </a:ext>
              </a:extLst>
            </p:cNvPr>
            <p:cNvSpPr/>
            <p:nvPr/>
          </p:nvSpPr>
          <p:spPr>
            <a:xfrm>
              <a:off x="3599387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Ellipse 700">
              <a:extLst>
                <a:ext uri="{FF2B5EF4-FFF2-40B4-BE49-F238E27FC236}">
                  <a16:creationId xmlns:a16="http://schemas.microsoft.com/office/drawing/2014/main" id="{3314E1BF-1F56-4C47-A73D-77DD48218AB8}"/>
                </a:ext>
              </a:extLst>
            </p:cNvPr>
            <p:cNvSpPr/>
            <p:nvPr/>
          </p:nvSpPr>
          <p:spPr>
            <a:xfrm>
              <a:off x="3774686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Ellipse 701">
              <a:extLst>
                <a:ext uri="{FF2B5EF4-FFF2-40B4-BE49-F238E27FC236}">
                  <a16:creationId xmlns:a16="http://schemas.microsoft.com/office/drawing/2014/main" id="{CD64D296-12BB-42A2-B6E6-A578BCEAD582}"/>
                </a:ext>
              </a:extLst>
            </p:cNvPr>
            <p:cNvSpPr/>
            <p:nvPr/>
          </p:nvSpPr>
          <p:spPr>
            <a:xfrm>
              <a:off x="3948518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Ellipse 702">
              <a:extLst>
                <a:ext uri="{FF2B5EF4-FFF2-40B4-BE49-F238E27FC236}">
                  <a16:creationId xmlns:a16="http://schemas.microsoft.com/office/drawing/2014/main" id="{76D0A2BF-8FBD-4396-8FA9-E975082BDF96}"/>
                </a:ext>
              </a:extLst>
            </p:cNvPr>
            <p:cNvSpPr/>
            <p:nvPr/>
          </p:nvSpPr>
          <p:spPr>
            <a:xfrm>
              <a:off x="4122350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Ellipse 703">
              <a:extLst>
                <a:ext uri="{FF2B5EF4-FFF2-40B4-BE49-F238E27FC236}">
                  <a16:creationId xmlns:a16="http://schemas.microsoft.com/office/drawing/2014/main" id="{5D789C10-9FC2-49B9-901D-C26E999AA92E}"/>
                </a:ext>
              </a:extLst>
            </p:cNvPr>
            <p:cNvSpPr/>
            <p:nvPr/>
          </p:nvSpPr>
          <p:spPr>
            <a:xfrm>
              <a:off x="4297649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Ellipse 704">
              <a:extLst>
                <a:ext uri="{FF2B5EF4-FFF2-40B4-BE49-F238E27FC236}">
                  <a16:creationId xmlns:a16="http://schemas.microsoft.com/office/drawing/2014/main" id="{55F378D6-F24B-409B-BD2F-83A622FE73D4}"/>
                </a:ext>
              </a:extLst>
            </p:cNvPr>
            <p:cNvSpPr/>
            <p:nvPr/>
          </p:nvSpPr>
          <p:spPr>
            <a:xfrm>
              <a:off x="4472948" y="2437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Ellipse 705">
              <a:extLst>
                <a:ext uri="{FF2B5EF4-FFF2-40B4-BE49-F238E27FC236}">
                  <a16:creationId xmlns:a16="http://schemas.microsoft.com/office/drawing/2014/main" id="{21FE7DE1-26BF-4C31-B924-619D1DDF3707}"/>
                </a:ext>
              </a:extLst>
            </p:cNvPr>
            <p:cNvSpPr/>
            <p:nvPr/>
          </p:nvSpPr>
          <p:spPr>
            <a:xfrm>
              <a:off x="2027564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Ellipse 706">
              <a:extLst>
                <a:ext uri="{FF2B5EF4-FFF2-40B4-BE49-F238E27FC236}">
                  <a16:creationId xmlns:a16="http://schemas.microsoft.com/office/drawing/2014/main" id="{28279C19-CE30-4520-BB89-4080C6D6B460}"/>
                </a:ext>
              </a:extLst>
            </p:cNvPr>
            <p:cNvSpPr/>
            <p:nvPr/>
          </p:nvSpPr>
          <p:spPr>
            <a:xfrm>
              <a:off x="2201396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Ellipse 707">
              <a:extLst>
                <a:ext uri="{FF2B5EF4-FFF2-40B4-BE49-F238E27FC236}">
                  <a16:creationId xmlns:a16="http://schemas.microsoft.com/office/drawing/2014/main" id="{E203D624-FDAC-49B8-8F58-997D9B2E25CB}"/>
                </a:ext>
              </a:extLst>
            </p:cNvPr>
            <p:cNvSpPr/>
            <p:nvPr/>
          </p:nvSpPr>
          <p:spPr>
            <a:xfrm>
              <a:off x="2375228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Ellipse 708">
              <a:extLst>
                <a:ext uri="{FF2B5EF4-FFF2-40B4-BE49-F238E27FC236}">
                  <a16:creationId xmlns:a16="http://schemas.microsoft.com/office/drawing/2014/main" id="{EDA4181B-D824-467A-A3BA-B03626E116EF}"/>
                </a:ext>
              </a:extLst>
            </p:cNvPr>
            <p:cNvSpPr/>
            <p:nvPr/>
          </p:nvSpPr>
          <p:spPr>
            <a:xfrm>
              <a:off x="2550527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Ellipse 709">
              <a:extLst>
                <a:ext uri="{FF2B5EF4-FFF2-40B4-BE49-F238E27FC236}">
                  <a16:creationId xmlns:a16="http://schemas.microsoft.com/office/drawing/2014/main" id="{9785477B-90AB-4215-950F-2E8B06A30070}"/>
                </a:ext>
              </a:extLst>
            </p:cNvPr>
            <p:cNvSpPr/>
            <p:nvPr/>
          </p:nvSpPr>
          <p:spPr>
            <a:xfrm>
              <a:off x="2725826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Ellipse 710">
              <a:extLst>
                <a:ext uri="{FF2B5EF4-FFF2-40B4-BE49-F238E27FC236}">
                  <a16:creationId xmlns:a16="http://schemas.microsoft.com/office/drawing/2014/main" id="{3077590B-D734-403F-8572-72D73CC6EB8A}"/>
                </a:ext>
              </a:extLst>
            </p:cNvPr>
            <p:cNvSpPr/>
            <p:nvPr/>
          </p:nvSpPr>
          <p:spPr>
            <a:xfrm>
              <a:off x="2901125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Ellipse 711">
              <a:extLst>
                <a:ext uri="{FF2B5EF4-FFF2-40B4-BE49-F238E27FC236}">
                  <a16:creationId xmlns:a16="http://schemas.microsoft.com/office/drawing/2014/main" id="{D4A5D288-D843-4FD7-87C0-5C9194098C64}"/>
                </a:ext>
              </a:extLst>
            </p:cNvPr>
            <p:cNvSpPr/>
            <p:nvPr/>
          </p:nvSpPr>
          <p:spPr>
            <a:xfrm>
              <a:off x="3074957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Ellipse 712">
              <a:extLst>
                <a:ext uri="{FF2B5EF4-FFF2-40B4-BE49-F238E27FC236}">
                  <a16:creationId xmlns:a16="http://schemas.microsoft.com/office/drawing/2014/main" id="{FAF81DEB-D876-40A3-BA78-34974A7F63DD}"/>
                </a:ext>
              </a:extLst>
            </p:cNvPr>
            <p:cNvSpPr/>
            <p:nvPr/>
          </p:nvSpPr>
          <p:spPr>
            <a:xfrm>
              <a:off x="3248789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Ellipse 713">
              <a:extLst>
                <a:ext uri="{FF2B5EF4-FFF2-40B4-BE49-F238E27FC236}">
                  <a16:creationId xmlns:a16="http://schemas.microsoft.com/office/drawing/2014/main" id="{5E778685-E39D-4BB9-BEB0-72444FE097D6}"/>
                </a:ext>
              </a:extLst>
            </p:cNvPr>
            <p:cNvSpPr/>
            <p:nvPr/>
          </p:nvSpPr>
          <p:spPr>
            <a:xfrm>
              <a:off x="3424088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Ellipse 714">
              <a:extLst>
                <a:ext uri="{FF2B5EF4-FFF2-40B4-BE49-F238E27FC236}">
                  <a16:creationId xmlns:a16="http://schemas.microsoft.com/office/drawing/2014/main" id="{101F000F-BC89-42D2-86EF-F3EAE1D80B12}"/>
                </a:ext>
              </a:extLst>
            </p:cNvPr>
            <p:cNvSpPr/>
            <p:nvPr/>
          </p:nvSpPr>
          <p:spPr>
            <a:xfrm>
              <a:off x="3599387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Ellipse 715">
              <a:extLst>
                <a:ext uri="{FF2B5EF4-FFF2-40B4-BE49-F238E27FC236}">
                  <a16:creationId xmlns:a16="http://schemas.microsoft.com/office/drawing/2014/main" id="{217B6568-545E-4A75-93B6-C5F784B65AFA}"/>
                </a:ext>
              </a:extLst>
            </p:cNvPr>
            <p:cNvSpPr/>
            <p:nvPr/>
          </p:nvSpPr>
          <p:spPr>
            <a:xfrm>
              <a:off x="3774686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Ellipse 716">
              <a:extLst>
                <a:ext uri="{FF2B5EF4-FFF2-40B4-BE49-F238E27FC236}">
                  <a16:creationId xmlns:a16="http://schemas.microsoft.com/office/drawing/2014/main" id="{0B86E19F-2AA1-43AE-A4DE-EDE695E6FF44}"/>
                </a:ext>
              </a:extLst>
            </p:cNvPr>
            <p:cNvSpPr/>
            <p:nvPr/>
          </p:nvSpPr>
          <p:spPr>
            <a:xfrm>
              <a:off x="3948518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Ellipse 717">
              <a:extLst>
                <a:ext uri="{FF2B5EF4-FFF2-40B4-BE49-F238E27FC236}">
                  <a16:creationId xmlns:a16="http://schemas.microsoft.com/office/drawing/2014/main" id="{0964D599-6BA4-4971-B1C8-4AD606084D63}"/>
                </a:ext>
              </a:extLst>
            </p:cNvPr>
            <p:cNvSpPr/>
            <p:nvPr/>
          </p:nvSpPr>
          <p:spPr>
            <a:xfrm>
              <a:off x="4122350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Ellipse 718">
              <a:extLst>
                <a:ext uri="{FF2B5EF4-FFF2-40B4-BE49-F238E27FC236}">
                  <a16:creationId xmlns:a16="http://schemas.microsoft.com/office/drawing/2014/main" id="{D8315F82-9ADF-41E8-BD7E-B2FD3A23F949}"/>
                </a:ext>
              </a:extLst>
            </p:cNvPr>
            <p:cNvSpPr/>
            <p:nvPr/>
          </p:nvSpPr>
          <p:spPr>
            <a:xfrm>
              <a:off x="4297649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Ellipse 719">
              <a:extLst>
                <a:ext uri="{FF2B5EF4-FFF2-40B4-BE49-F238E27FC236}">
                  <a16:creationId xmlns:a16="http://schemas.microsoft.com/office/drawing/2014/main" id="{593F22B9-89B5-490B-84D1-DA901F49A73A}"/>
                </a:ext>
              </a:extLst>
            </p:cNvPr>
            <p:cNvSpPr/>
            <p:nvPr/>
          </p:nvSpPr>
          <p:spPr>
            <a:xfrm>
              <a:off x="4472948" y="2742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Ellipse 720">
              <a:extLst>
                <a:ext uri="{FF2B5EF4-FFF2-40B4-BE49-F238E27FC236}">
                  <a16:creationId xmlns:a16="http://schemas.microsoft.com/office/drawing/2014/main" id="{9778F388-5D68-4521-88FD-11D89DEF54CE}"/>
                </a:ext>
              </a:extLst>
            </p:cNvPr>
            <p:cNvSpPr/>
            <p:nvPr/>
          </p:nvSpPr>
          <p:spPr>
            <a:xfrm>
              <a:off x="2027564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Ellipse 721">
              <a:extLst>
                <a:ext uri="{FF2B5EF4-FFF2-40B4-BE49-F238E27FC236}">
                  <a16:creationId xmlns:a16="http://schemas.microsoft.com/office/drawing/2014/main" id="{78EED3B4-1B3A-4C63-94A5-4034504FCBB9}"/>
                </a:ext>
              </a:extLst>
            </p:cNvPr>
            <p:cNvSpPr/>
            <p:nvPr/>
          </p:nvSpPr>
          <p:spPr>
            <a:xfrm>
              <a:off x="2201396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Ellipse 722">
              <a:extLst>
                <a:ext uri="{FF2B5EF4-FFF2-40B4-BE49-F238E27FC236}">
                  <a16:creationId xmlns:a16="http://schemas.microsoft.com/office/drawing/2014/main" id="{F99BBCCF-432F-4BF1-A1D7-6A89E13AFAA5}"/>
                </a:ext>
              </a:extLst>
            </p:cNvPr>
            <p:cNvSpPr/>
            <p:nvPr/>
          </p:nvSpPr>
          <p:spPr>
            <a:xfrm>
              <a:off x="2375228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Ellipse 723">
              <a:extLst>
                <a:ext uri="{FF2B5EF4-FFF2-40B4-BE49-F238E27FC236}">
                  <a16:creationId xmlns:a16="http://schemas.microsoft.com/office/drawing/2014/main" id="{3374D2AF-C68E-4723-B4B2-290B905BE146}"/>
                </a:ext>
              </a:extLst>
            </p:cNvPr>
            <p:cNvSpPr/>
            <p:nvPr/>
          </p:nvSpPr>
          <p:spPr>
            <a:xfrm>
              <a:off x="2550527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Ellipse 724">
              <a:extLst>
                <a:ext uri="{FF2B5EF4-FFF2-40B4-BE49-F238E27FC236}">
                  <a16:creationId xmlns:a16="http://schemas.microsoft.com/office/drawing/2014/main" id="{3021FC37-D794-4337-B3F2-BBC994E8082C}"/>
                </a:ext>
              </a:extLst>
            </p:cNvPr>
            <p:cNvSpPr/>
            <p:nvPr/>
          </p:nvSpPr>
          <p:spPr>
            <a:xfrm>
              <a:off x="2725826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Ellipse 725">
              <a:extLst>
                <a:ext uri="{FF2B5EF4-FFF2-40B4-BE49-F238E27FC236}">
                  <a16:creationId xmlns:a16="http://schemas.microsoft.com/office/drawing/2014/main" id="{5784CD53-4D73-45B7-80CA-EE0A9AB6FB73}"/>
                </a:ext>
              </a:extLst>
            </p:cNvPr>
            <p:cNvSpPr/>
            <p:nvPr/>
          </p:nvSpPr>
          <p:spPr>
            <a:xfrm>
              <a:off x="2901125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Ellipse 726">
              <a:extLst>
                <a:ext uri="{FF2B5EF4-FFF2-40B4-BE49-F238E27FC236}">
                  <a16:creationId xmlns:a16="http://schemas.microsoft.com/office/drawing/2014/main" id="{C9221B57-6391-4731-9BF1-C205F4D44217}"/>
                </a:ext>
              </a:extLst>
            </p:cNvPr>
            <p:cNvSpPr/>
            <p:nvPr/>
          </p:nvSpPr>
          <p:spPr>
            <a:xfrm>
              <a:off x="3074957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Ellipse 727">
              <a:extLst>
                <a:ext uri="{FF2B5EF4-FFF2-40B4-BE49-F238E27FC236}">
                  <a16:creationId xmlns:a16="http://schemas.microsoft.com/office/drawing/2014/main" id="{CBA3D494-9792-43B4-81C6-6922DF044D2C}"/>
                </a:ext>
              </a:extLst>
            </p:cNvPr>
            <p:cNvSpPr/>
            <p:nvPr/>
          </p:nvSpPr>
          <p:spPr>
            <a:xfrm>
              <a:off x="3248789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Ellipse 728">
              <a:extLst>
                <a:ext uri="{FF2B5EF4-FFF2-40B4-BE49-F238E27FC236}">
                  <a16:creationId xmlns:a16="http://schemas.microsoft.com/office/drawing/2014/main" id="{FB48449E-8E49-4BD6-AD4C-3B4F45C3DB92}"/>
                </a:ext>
              </a:extLst>
            </p:cNvPr>
            <p:cNvSpPr/>
            <p:nvPr/>
          </p:nvSpPr>
          <p:spPr>
            <a:xfrm>
              <a:off x="3424088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Ellipse 729">
              <a:extLst>
                <a:ext uri="{FF2B5EF4-FFF2-40B4-BE49-F238E27FC236}">
                  <a16:creationId xmlns:a16="http://schemas.microsoft.com/office/drawing/2014/main" id="{35828D24-6ADE-4392-8FBA-789AB014B948}"/>
                </a:ext>
              </a:extLst>
            </p:cNvPr>
            <p:cNvSpPr/>
            <p:nvPr/>
          </p:nvSpPr>
          <p:spPr>
            <a:xfrm>
              <a:off x="3599387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Ellipse 730">
              <a:extLst>
                <a:ext uri="{FF2B5EF4-FFF2-40B4-BE49-F238E27FC236}">
                  <a16:creationId xmlns:a16="http://schemas.microsoft.com/office/drawing/2014/main" id="{244E056B-7F54-4BDD-860A-C9ED5782218C}"/>
                </a:ext>
              </a:extLst>
            </p:cNvPr>
            <p:cNvSpPr/>
            <p:nvPr/>
          </p:nvSpPr>
          <p:spPr>
            <a:xfrm>
              <a:off x="3774686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Ellipse 731">
              <a:extLst>
                <a:ext uri="{FF2B5EF4-FFF2-40B4-BE49-F238E27FC236}">
                  <a16:creationId xmlns:a16="http://schemas.microsoft.com/office/drawing/2014/main" id="{CCF9B84A-F42E-4865-B46D-7700EE490A0E}"/>
                </a:ext>
              </a:extLst>
            </p:cNvPr>
            <p:cNvSpPr/>
            <p:nvPr/>
          </p:nvSpPr>
          <p:spPr>
            <a:xfrm>
              <a:off x="3948518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Ellipse 732">
              <a:extLst>
                <a:ext uri="{FF2B5EF4-FFF2-40B4-BE49-F238E27FC236}">
                  <a16:creationId xmlns:a16="http://schemas.microsoft.com/office/drawing/2014/main" id="{B600035A-EA94-4F21-8C59-CD70EB97194A}"/>
                </a:ext>
              </a:extLst>
            </p:cNvPr>
            <p:cNvSpPr/>
            <p:nvPr/>
          </p:nvSpPr>
          <p:spPr>
            <a:xfrm>
              <a:off x="4122350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Ellipse 733">
              <a:extLst>
                <a:ext uri="{FF2B5EF4-FFF2-40B4-BE49-F238E27FC236}">
                  <a16:creationId xmlns:a16="http://schemas.microsoft.com/office/drawing/2014/main" id="{345A05E2-86BF-4B61-BA8A-B39A1C2679E1}"/>
                </a:ext>
              </a:extLst>
            </p:cNvPr>
            <p:cNvSpPr/>
            <p:nvPr/>
          </p:nvSpPr>
          <p:spPr>
            <a:xfrm>
              <a:off x="4297649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Ellipse 734">
              <a:extLst>
                <a:ext uri="{FF2B5EF4-FFF2-40B4-BE49-F238E27FC236}">
                  <a16:creationId xmlns:a16="http://schemas.microsoft.com/office/drawing/2014/main" id="{29D63058-CF3E-462B-848B-A5A93E619982}"/>
                </a:ext>
              </a:extLst>
            </p:cNvPr>
            <p:cNvSpPr/>
            <p:nvPr/>
          </p:nvSpPr>
          <p:spPr>
            <a:xfrm>
              <a:off x="4472948" y="2589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Ellipse 735">
              <a:extLst>
                <a:ext uri="{FF2B5EF4-FFF2-40B4-BE49-F238E27FC236}">
                  <a16:creationId xmlns:a16="http://schemas.microsoft.com/office/drawing/2014/main" id="{5956B52E-BA0A-49ED-8BBF-3B105AF84355}"/>
                </a:ext>
              </a:extLst>
            </p:cNvPr>
            <p:cNvSpPr/>
            <p:nvPr/>
          </p:nvSpPr>
          <p:spPr>
            <a:xfrm>
              <a:off x="2027564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Ellipse 736">
              <a:extLst>
                <a:ext uri="{FF2B5EF4-FFF2-40B4-BE49-F238E27FC236}">
                  <a16:creationId xmlns:a16="http://schemas.microsoft.com/office/drawing/2014/main" id="{C2F1B289-83C9-42D2-BE6F-865EF38405E9}"/>
                </a:ext>
              </a:extLst>
            </p:cNvPr>
            <p:cNvSpPr/>
            <p:nvPr/>
          </p:nvSpPr>
          <p:spPr>
            <a:xfrm>
              <a:off x="2201396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Ellipse 737">
              <a:extLst>
                <a:ext uri="{FF2B5EF4-FFF2-40B4-BE49-F238E27FC236}">
                  <a16:creationId xmlns:a16="http://schemas.microsoft.com/office/drawing/2014/main" id="{4B97375A-C2C7-40E8-9059-61143702AB77}"/>
                </a:ext>
              </a:extLst>
            </p:cNvPr>
            <p:cNvSpPr/>
            <p:nvPr/>
          </p:nvSpPr>
          <p:spPr>
            <a:xfrm>
              <a:off x="2375228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Ellipse 738">
              <a:extLst>
                <a:ext uri="{FF2B5EF4-FFF2-40B4-BE49-F238E27FC236}">
                  <a16:creationId xmlns:a16="http://schemas.microsoft.com/office/drawing/2014/main" id="{357F3E7D-9F30-4815-9F90-0FD8B8C18790}"/>
                </a:ext>
              </a:extLst>
            </p:cNvPr>
            <p:cNvSpPr/>
            <p:nvPr/>
          </p:nvSpPr>
          <p:spPr>
            <a:xfrm>
              <a:off x="2550527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Ellipse 739">
              <a:extLst>
                <a:ext uri="{FF2B5EF4-FFF2-40B4-BE49-F238E27FC236}">
                  <a16:creationId xmlns:a16="http://schemas.microsoft.com/office/drawing/2014/main" id="{26CA4C42-2F1C-4806-BE2D-D1A2A0D48CC2}"/>
                </a:ext>
              </a:extLst>
            </p:cNvPr>
            <p:cNvSpPr/>
            <p:nvPr/>
          </p:nvSpPr>
          <p:spPr>
            <a:xfrm>
              <a:off x="2725826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Ellipse 740">
              <a:extLst>
                <a:ext uri="{FF2B5EF4-FFF2-40B4-BE49-F238E27FC236}">
                  <a16:creationId xmlns:a16="http://schemas.microsoft.com/office/drawing/2014/main" id="{1A597D43-BFE8-41A2-90BD-265EC62C0A90}"/>
                </a:ext>
              </a:extLst>
            </p:cNvPr>
            <p:cNvSpPr/>
            <p:nvPr/>
          </p:nvSpPr>
          <p:spPr>
            <a:xfrm>
              <a:off x="2901125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Ellipse 741">
              <a:extLst>
                <a:ext uri="{FF2B5EF4-FFF2-40B4-BE49-F238E27FC236}">
                  <a16:creationId xmlns:a16="http://schemas.microsoft.com/office/drawing/2014/main" id="{7E99E43A-BC01-4264-9A6C-8D82562BB183}"/>
                </a:ext>
              </a:extLst>
            </p:cNvPr>
            <p:cNvSpPr/>
            <p:nvPr/>
          </p:nvSpPr>
          <p:spPr>
            <a:xfrm>
              <a:off x="3074957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Ellipse 742">
              <a:extLst>
                <a:ext uri="{FF2B5EF4-FFF2-40B4-BE49-F238E27FC236}">
                  <a16:creationId xmlns:a16="http://schemas.microsoft.com/office/drawing/2014/main" id="{FD7885EC-801E-4FB6-A26B-D947CD0569FF}"/>
                </a:ext>
              </a:extLst>
            </p:cNvPr>
            <p:cNvSpPr/>
            <p:nvPr/>
          </p:nvSpPr>
          <p:spPr>
            <a:xfrm>
              <a:off x="3248789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Ellipse 743">
              <a:extLst>
                <a:ext uri="{FF2B5EF4-FFF2-40B4-BE49-F238E27FC236}">
                  <a16:creationId xmlns:a16="http://schemas.microsoft.com/office/drawing/2014/main" id="{A27F51D4-A1AA-4ED2-80FE-C55CC4CAC8AF}"/>
                </a:ext>
              </a:extLst>
            </p:cNvPr>
            <p:cNvSpPr/>
            <p:nvPr/>
          </p:nvSpPr>
          <p:spPr>
            <a:xfrm>
              <a:off x="3424088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Ellipse 744">
              <a:extLst>
                <a:ext uri="{FF2B5EF4-FFF2-40B4-BE49-F238E27FC236}">
                  <a16:creationId xmlns:a16="http://schemas.microsoft.com/office/drawing/2014/main" id="{E26E4127-E0A9-447C-934B-EB35CC907B94}"/>
                </a:ext>
              </a:extLst>
            </p:cNvPr>
            <p:cNvSpPr/>
            <p:nvPr/>
          </p:nvSpPr>
          <p:spPr>
            <a:xfrm>
              <a:off x="3599387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Ellipse 745">
              <a:extLst>
                <a:ext uri="{FF2B5EF4-FFF2-40B4-BE49-F238E27FC236}">
                  <a16:creationId xmlns:a16="http://schemas.microsoft.com/office/drawing/2014/main" id="{27043512-280A-4F3C-BDF0-3F41D6F5F3CC}"/>
                </a:ext>
              </a:extLst>
            </p:cNvPr>
            <p:cNvSpPr/>
            <p:nvPr/>
          </p:nvSpPr>
          <p:spPr>
            <a:xfrm>
              <a:off x="3774686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Ellipse 746">
              <a:extLst>
                <a:ext uri="{FF2B5EF4-FFF2-40B4-BE49-F238E27FC236}">
                  <a16:creationId xmlns:a16="http://schemas.microsoft.com/office/drawing/2014/main" id="{899E7EBD-B156-4799-BE5B-C39CF4699EF3}"/>
                </a:ext>
              </a:extLst>
            </p:cNvPr>
            <p:cNvSpPr/>
            <p:nvPr/>
          </p:nvSpPr>
          <p:spPr>
            <a:xfrm>
              <a:off x="3948518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Ellipse 747">
              <a:extLst>
                <a:ext uri="{FF2B5EF4-FFF2-40B4-BE49-F238E27FC236}">
                  <a16:creationId xmlns:a16="http://schemas.microsoft.com/office/drawing/2014/main" id="{D8868F73-9BDC-4A3D-80FF-4363D7A0C720}"/>
                </a:ext>
              </a:extLst>
            </p:cNvPr>
            <p:cNvSpPr/>
            <p:nvPr/>
          </p:nvSpPr>
          <p:spPr>
            <a:xfrm>
              <a:off x="4122350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Ellipse 748">
              <a:extLst>
                <a:ext uri="{FF2B5EF4-FFF2-40B4-BE49-F238E27FC236}">
                  <a16:creationId xmlns:a16="http://schemas.microsoft.com/office/drawing/2014/main" id="{E2DC7D82-781E-4656-9C86-70126C2DAF53}"/>
                </a:ext>
              </a:extLst>
            </p:cNvPr>
            <p:cNvSpPr/>
            <p:nvPr/>
          </p:nvSpPr>
          <p:spPr>
            <a:xfrm>
              <a:off x="4297649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Ellipse 749">
              <a:extLst>
                <a:ext uri="{FF2B5EF4-FFF2-40B4-BE49-F238E27FC236}">
                  <a16:creationId xmlns:a16="http://schemas.microsoft.com/office/drawing/2014/main" id="{EA080AC7-FBB3-46E6-B070-92AB215B1213}"/>
                </a:ext>
              </a:extLst>
            </p:cNvPr>
            <p:cNvSpPr/>
            <p:nvPr/>
          </p:nvSpPr>
          <p:spPr>
            <a:xfrm>
              <a:off x="4472948" y="2894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Ellipse 750">
              <a:extLst>
                <a:ext uri="{FF2B5EF4-FFF2-40B4-BE49-F238E27FC236}">
                  <a16:creationId xmlns:a16="http://schemas.microsoft.com/office/drawing/2014/main" id="{6C7AC317-3589-4159-A9BC-4F0D0E772431}"/>
                </a:ext>
              </a:extLst>
            </p:cNvPr>
            <p:cNvSpPr/>
            <p:nvPr/>
          </p:nvSpPr>
          <p:spPr>
            <a:xfrm>
              <a:off x="2027564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Ellipse 751">
              <a:extLst>
                <a:ext uri="{FF2B5EF4-FFF2-40B4-BE49-F238E27FC236}">
                  <a16:creationId xmlns:a16="http://schemas.microsoft.com/office/drawing/2014/main" id="{CC0FAA23-6D03-4719-85CC-EF093EF61D93}"/>
                </a:ext>
              </a:extLst>
            </p:cNvPr>
            <p:cNvSpPr/>
            <p:nvPr/>
          </p:nvSpPr>
          <p:spPr>
            <a:xfrm>
              <a:off x="2201396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Ellipse 752">
              <a:extLst>
                <a:ext uri="{FF2B5EF4-FFF2-40B4-BE49-F238E27FC236}">
                  <a16:creationId xmlns:a16="http://schemas.microsoft.com/office/drawing/2014/main" id="{CE3E09E2-525A-46B9-A3C3-D45557B33641}"/>
                </a:ext>
              </a:extLst>
            </p:cNvPr>
            <p:cNvSpPr/>
            <p:nvPr/>
          </p:nvSpPr>
          <p:spPr>
            <a:xfrm>
              <a:off x="2375228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Ellipse 753">
              <a:extLst>
                <a:ext uri="{FF2B5EF4-FFF2-40B4-BE49-F238E27FC236}">
                  <a16:creationId xmlns:a16="http://schemas.microsoft.com/office/drawing/2014/main" id="{D590C530-CF5A-4948-8530-983F30D06F3C}"/>
                </a:ext>
              </a:extLst>
            </p:cNvPr>
            <p:cNvSpPr/>
            <p:nvPr/>
          </p:nvSpPr>
          <p:spPr>
            <a:xfrm>
              <a:off x="2550527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Ellipse 754">
              <a:extLst>
                <a:ext uri="{FF2B5EF4-FFF2-40B4-BE49-F238E27FC236}">
                  <a16:creationId xmlns:a16="http://schemas.microsoft.com/office/drawing/2014/main" id="{2077DDA5-92E3-40C3-BCD1-11A5350EF0ED}"/>
                </a:ext>
              </a:extLst>
            </p:cNvPr>
            <p:cNvSpPr/>
            <p:nvPr/>
          </p:nvSpPr>
          <p:spPr>
            <a:xfrm>
              <a:off x="2725826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Ellipse 755">
              <a:extLst>
                <a:ext uri="{FF2B5EF4-FFF2-40B4-BE49-F238E27FC236}">
                  <a16:creationId xmlns:a16="http://schemas.microsoft.com/office/drawing/2014/main" id="{F01978A8-4148-4B98-B14A-8F538DFAB4A6}"/>
                </a:ext>
              </a:extLst>
            </p:cNvPr>
            <p:cNvSpPr/>
            <p:nvPr/>
          </p:nvSpPr>
          <p:spPr>
            <a:xfrm>
              <a:off x="2901125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Ellipse 756">
              <a:extLst>
                <a:ext uri="{FF2B5EF4-FFF2-40B4-BE49-F238E27FC236}">
                  <a16:creationId xmlns:a16="http://schemas.microsoft.com/office/drawing/2014/main" id="{F654D816-3C26-4970-9120-EE20D567548E}"/>
                </a:ext>
              </a:extLst>
            </p:cNvPr>
            <p:cNvSpPr/>
            <p:nvPr/>
          </p:nvSpPr>
          <p:spPr>
            <a:xfrm>
              <a:off x="3074957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Ellipse 757">
              <a:extLst>
                <a:ext uri="{FF2B5EF4-FFF2-40B4-BE49-F238E27FC236}">
                  <a16:creationId xmlns:a16="http://schemas.microsoft.com/office/drawing/2014/main" id="{0A9C1BAB-B71E-4545-80C4-183609E4CE8A}"/>
                </a:ext>
              </a:extLst>
            </p:cNvPr>
            <p:cNvSpPr/>
            <p:nvPr/>
          </p:nvSpPr>
          <p:spPr>
            <a:xfrm>
              <a:off x="3248789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Ellipse 758">
              <a:extLst>
                <a:ext uri="{FF2B5EF4-FFF2-40B4-BE49-F238E27FC236}">
                  <a16:creationId xmlns:a16="http://schemas.microsoft.com/office/drawing/2014/main" id="{FED15C3D-AC87-44B0-AADE-5E9EA47C05FB}"/>
                </a:ext>
              </a:extLst>
            </p:cNvPr>
            <p:cNvSpPr/>
            <p:nvPr/>
          </p:nvSpPr>
          <p:spPr>
            <a:xfrm>
              <a:off x="3424088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Ellipse 759">
              <a:extLst>
                <a:ext uri="{FF2B5EF4-FFF2-40B4-BE49-F238E27FC236}">
                  <a16:creationId xmlns:a16="http://schemas.microsoft.com/office/drawing/2014/main" id="{B59DD0A3-DF6E-4D70-A8DC-ABE508044A7F}"/>
                </a:ext>
              </a:extLst>
            </p:cNvPr>
            <p:cNvSpPr/>
            <p:nvPr/>
          </p:nvSpPr>
          <p:spPr>
            <a:xfrm>
              <a:off x="3599387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Ellipse 760">
              <a:extLst>
                <a:ext uri="{FF2B5EF4-FFF2-40B4-BE49-F238E27FC236}">
                  <a16:creationId xmlns:a16="http://schemas.microsoft.com/office/drawing/2014/main" id="{A2F7AB30-B74E-425F-81ED-5DA391798D24}"/>
                </a:ext>
              </a:extLst>
            </p:cNvPr>
            <p:cNvSpPr/>
            <p:nvPr/>
          </p:nvSpPr>
          <p:spPr>
            <a:xfrm>
              <a:off x="3774686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Ellipse 761">
              <a:extLst>
                <a:ext uri="{FF2B5EF4-FFF2-40B4-BE49-F238E27FC236}">
                  <a16:creationId xmlns:a16="http://schemas.microsoft.com/office/drawing/2014/main" id="{F944954C-DE02-4547-9F46-C817A18F3ACB}"/>
                </a:ext>
              </a:extLst>
            </p:cNvPr>
            <p:cNvSpPr/>
            <p:nvPr/>
          </p:nvSpPr>
          <p:spPr>
            <a:xfrm>
              <a:off x="3948518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Ellipse 762">
              <a:extLst>
                <a:ext uri="{FF2B5EF4-FFF2-40B4-BE49-F238E27FC236}">
                  <a16:creationId xmlns:a16="http://schemas.microsoft.com/office/drawing/2014/main" id="{E8206DBD-13E1-4CC9-BD21-1EC0CB93AA54}"/>
                </a:ext>
              </a:extLst>
            </p:cNvPr>
            <p:cNvSpPr/>
            <p:nvPr/>
          </p:nvSpPr>
          <p:spPr>
            <a:xfrm>
              <a:off x="4122350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Ellipse 763">
              <a:extLst>
                <a:ext uri="{FF2B5EF4-FFF2-40B4-BE49-F238E27FC236}">
                  <a16:creationId xmlns:a16="http://schemas.microsoft.com/office/drawing/2014/main" id="{F120082E-78AA-4E3B-BAA2-1633C415F4E6}"/>
                </a:ext>
              </a:extLst>
            </p:cNvPr>
            <p:cNvSpPr/>
            <p:nvPr/>
          </p:nvSpPr>
          <p:spPr>
            <a:xfrm>
              <a:off x="4297649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Ellipse 764">
              <a:extLst>
                <a:ext uri="{FF2B5EF4-FFF2-40B4-BE49-F238E27FC236}">
                  <a16:creationId xmlns:a16="http://schemas.microsoft.com/office/drawing/2014/main" id="{DDE4C01D-F98B-4724-A4E6-2C6962CA83C7}"/>
                </a:ext>
              </a:extLst>
            </p:cNvPr>
            <p:cNvSpPr/>
            <p:nvPr/>
          </p:nvSpPr>
          <p:spPr>
            <a:xfrm>
              <a:off x="4472948" y="3046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Ellipse 765">
              <a:extLst>
                <a:ext uri="{FF2B5EF4-FFF2-40B4-BE49-F238E27FC236}">
                  <a16:creationId xmlns:a16="http://schemas.microsoft.com/office/drawing/2014/main" id="{7C9DE43A-7490-4A88-893C-DFC1EF28165D}"/>
                </a:ext>
              </a:extLst>
            </p:cNvPr>
            <p:cNvSpPr/>
            <p:nvPr/>
          </p:nvSpPr>
          <p:spPr>
            <a:xfrm>
              <a:off x="2027564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Ellipse 766">
              <a:extLst>
                <a:ext uri="{FF2B5EF4-FFF2-40B4-BE49-F238E27FC236}">
                  <a16:creationId xmlns:a16="http://schemas.microsoft.com/office/drawing/2014/main" id="{7C1ABCE1-E79D-4A0B-AFB1-1FD6DA431FBE}"/>
                </a:ext>
              </a:extLst>
            </p:cNvPr>
            <p:cNvSpPr/>
            <p:nvPr/>
          </p:nvSpPr>
          <p:spPr>
            <a:xfrm>
              <a:off x="2201396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Ellipse 767">
              <a:extLst>
                <a:ext uri="{FF2B5EF4-FFF2-40B4-BE49-F238E27FC236}">
                  <a16:creationId xmlns:a16="http://schemas.microsoft.com/office/drawing/2014/main" id="{2ED79F46-0402-4E56-9BA7-E2F6BFA11C54}"/>
                </a:ext>
              </a:extLst>
            </p:cNvPr>
            <p:cNvSpPr/>
            <p:nvPr/>
          </p:nvSpPr>
          <p:spPr>
            <a:xfrm>
              <a:off x="2375228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Ellipse 768">
              <a:extLst>
                <a:ext uri="{FF2B5EF4-FFF2-40B4-BE49-F238E27FC236}">
                  <a16:creationId xmlns:a16="http://schemas.microsoft.com/office/drawing/2014/main" id="{EB2D3345-5321-4CB9-B1DA-8E2663DA87ED}"/>
                </a:ext>
              </a:extLst>
            </p:cNvPr>
            <p:cNvSpPr/>
            <p:nvPr/>
          </p:nvSpPr>
          <p:spPr>
            <a:xfrm>
              <a:off x="2550527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Ellipse 769">
              <a:extLst>
                <a:ext uri="{FF2B5EF4-FFF2-40B4-BE49-F238E27FC236}">
                  <a16:creationId xmlns:a16="http://schemas.microsoft.com/office/drawing/2014/main" id="{7A6A0D30-9DA8-4F64-AB95-484F8F68492A}"/>
                </a:ext>
              </a:extLst>
            </p:cNvPr>
            <p:cNvSpPr/>
            <p:nvPr/>
          </p:nvSpPr>
          <p:spPr>
            <a:xfrm>
              <a:off x="2725826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Ellipse 770">
              <a:extLst>
                <a:ext uri="{FF2B5EF4-FFF2-40B4-BE49-F238E27FC236}">
                  <a16:creationId xmlns:a16="http://schemas.microsoft.com/office/drawing/2014/main" id="{4C775F2E-F242-4D60-A7A6-69C44E66F2C7}"/>
                </a:ext>
              </a:extLst>
            </p:cNvPr>
            <p:cNvSpPr/>
            <p:nvPr/>
          </p:nvSpPr>
          <p:spPr>
            <a:xfrm>
              <a:off x="2901125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Ellipse 771">
              <a:extLst>
                <a:ext uri="{FF2B5EF4-FFF2-40B4-BE49-F238E27FC236}">
                  <a16:creationId xmlns:a16="http://schemas.microsoft.com/office/drawing/2014/main" id="{4748F266-8BF0-4F7D-AB0D-F6E9718F4CE3}"/>
                </a:ext>
              </a:extLst>
            </p:cNvPr>
            <p:cNvSpPr/>
            <p:nvPr/>
          </p:nvSpPr>
          <p:spPr>
            <a:xfrm>
              <a:off x="3074957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Ellipse 772">
              <a:extLst>
                <a:ext uri="{FF2B5EF4-FFF2-40B4-BE49-F238E27FC236}">
                  <a16:creationId xmlns:a16="http://schemas.microsoft.com/office/drawing/2014/main" id="{E8493825-F9E1-4715-A7B7-06C3CDA2747A}"/>
                </a:ext>
              </a:extLst>
            </p:cNvPr>
            <p:cNvSpPr/>
            <p:nvPr/>
          </p:nvSpPr>
          <p:spPr>
            <a:xfrm>
              <a:off x="3248789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Ellipse 773">
              <a:extLst>
                <a:ext uri="{FF2B5EF4-FFF2-40B4-BE49-F238E27FC236}">
                  <a16:creationId xmlns:a16="http://schemas.microsoft.com/office/drawing/2014/main" id="{F8D658AB-CEED-4C8B-B038-D3690DECC979}"/>
                </a:ext>
              </a:extLst>
            </p:cNvPr>
            <p:cNvSpPr/>
            <p:nvPr/>
          </p:nvSpPr>
          <p:spPr>
            <a:xfrm>
              <a:off x="3424088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Ellipse 774">
              <a:extLst>
                <a:ext uri="{FF2B5EF4-FFF2-40B4-BE49-F238E27FC236}">
                  <a16:creationId xmlns:a16="http://schemas.microsoft.com/office/drawing/2014/main" id="{BD09910E-FC1B-4A17-9CB1-21177E32C00B}"/>
                </a:ext>
              </a:extLst>
            </p:cNvPr>
            <p:cNvSpPr/>
            <p:nvPr/>
          </p:nvSpPr>
          <p:spPr>
            <a:xfrm>
              <a:off x="3599387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Ellipse 775">
              <a:extLst>
                <a:ext uri="{FF2B5EF4-FFF2-40B4-BE49-F238E27FC236}">
                  <a16:creationId xmlns:a16="http://schemas.microsoft.com/office/drawing/2014/main" id="{4FDE9404-1F51-4B06-8869-E12E37919E71}"/>
                </a:ext>
              </a:extLst>
            </p:cNvPr>
            <p:cNvSpPr/>
            <p:nvPr/>
          </p:nvSpPr>
          <p:spPr>
            <a:xfrm>
              <a:off x="3774686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Ellipse 776">
              <a:extLst>
                <a:ext uri="{FF2B5EF4-FFF2-40B4-BE49-F238E27FC236}">
                  <a16:creationId xmlns:a16="http://schemas.microsoft.com/office/drawing/2014/main" id="{F813D7C4-1376-4DEE-85F2-259CEE0F1856}"/>
                </a:ext>
              </a:extLst>
            </p:cNvPr>
            <p:cNvSpPr/>
            <p:nvPr/>
          </p:nvSpPr>
          <p:spPr>
            <a:xfrm>
              <a:off x="3948518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Ellipse 777">
              <a:extLst>
                <a:ext uri="{FF2B5EF4-FFF2-40B4-BE49-F238E27FC236}">
                  <a16:creationId xmlns:a16="http://schemas.microsoft.com/office/drawing/2014/main" id="{8F2FE229-0580-44FF-8264-E67641BF377A}"/>
                </a:ext>
              </a:extLst>
            </p:cNvPr>
            <p:cNvSpPr/>
            <p:nvPr/>
          </p:nvSpPr>
          <p:spPr>
            <a:xfrm>
              <a:off x="4122350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Ellipse 778">
              <a:extLst>
                <a:ext uri="{FF2B5EF4-FFF2-40B4-BE49-F238E27FC236}">
                  <a16:creationId xmlns:a16="http://schemas.microsoft.com/office/drawing/2014/main" id="{9A2FF061-A8F7-42F9-A917-5990DB0321A5}"/>
                </a:ext>
              </a:extLst>
            </p:cNvPr>
            <p:cNvSpPr/>
            <p:nvPr/>
          </p:nvSpPr>
          <p:spPr>
            <a:xfrm>
              <a:off x="4297649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Ellipse 779">
              <a:extLst>
                <a:ext uri="{FF2B5EF4-FFF2-40B4-BE49-F238E27FC236}">
                  <a16:creationId xmlns:a16="http://schemas.microsoft.com/office/drawing/2014/main" id="{9562E06C-5620-412C-B592-3A39E1DAA25D}"/>
                </a:ext>
              </a:extLst>
            </p:cNvPr>
            <p:cNvSpPr/>
            <p:nvPr/>
          </p:nvSpPr>
          <p:spPr>
            <a:xfrm>
              <a:off x="4472948" y="3199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Ellipse 780">
              <a:extLst>
                <a:ext uri="{FF2B5EF4-FFF2-40B4-BE49-F238E27FC236}">
                  <a16:creationId xmlns:a16="http://schemas.microsoft.com/office/drawing/2014/main" id="{053344B2-E5EB-4F91-8018-C98DFCEC32A9}"/>
                </a:ext>
              </a:extLst>
            </p:cNvPr>
            <p:cNvSpPr/>
            <p:nvPr/>
          </p:nvSpPr>
          <p:spPr>
            <a:xfrm>
              <a:off x="2027564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Ellipse 781">
              <a:extLst>
                <a:ext uri="{FF2B5EF4-FFF2-40B4-BE49-F238E27FC236}">
                  <a16:creationId xmlns:a16="http://schemas.microsoft.com/office/drawing/2014/main" id="{F510EB7A-DE8E-4169-991B-FA728B5EB890}"/>
                </a:ext>
              </a:extLst>
            </p:cNvPr>
            <p:cNvSpPr/>
            <p:nvPr/>
          </p:nvSpPr>
          <p:spPr>
            <a:xfrm>
              <a:off x="2201396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Ellipse 782">
              <a:extLst>
                <a:ext uri="{FF2B5EF4-FFF2-40B4-BE49-F238E27FC236}">
                  <a16:creationId xmlns:a16="http://schemas.microsoft.com/office/drawing/2014/main" id="{2728A6CD-C157-43A6-BE12-7A5F5E81C932}"/>
                </a:ext>
              </a:extLst>
            </p:cNvPr>
            <p:cNvSpPr/>
            <p:nvPr/>
          </p:nvSpPr>
          <p:spPr>
            <a:xfrm>
              <a:off x="2375228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Ellipse 783">
              <a:extLst>
                <a:ext uri="{FF2B5EF4-FFF2-40B4-BE49-F238E27FC236}">
                  <a16:creationId xmlns:a16="http://schemas.microsoft.com/office/drawing/2014/main" id="{3E93E7FC-B7A0-4F19-B356-31C4B4192123}"/>
                </a:ext>
              </a:extLst>
            </p:cNvPr>
            <p:cNvSpPr/>
            <p:nvPr/>
          </p:nvSpPr>
          <p:spPr>
            <a:xfrm>
              <a:off x="2550527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Ellipse 784">
              <a:extLst>
                <a:ext uri="{FF2B5EF4-FFF2-40B4-BE49-F238E27FC236}">
                  <a16:creationId xmlns:a16="http://schemas.microsoft.com/office/drawing/2014/main" id="{243EEACA-64D6-4285-868A-DD3D776B2859}"/>
                </a:ext>
              </a:extLst>
            </p:cNvPr>
            <p:cNvSpPr/>
            <p:nvPr/>
          </p:nvSpPr>
          <p:spPr>
            <a:xfrm>
              <a:off x="2725826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Ellipse 785">
              <a:extLst>
                <a:ext uri="{FF2B5EF4-FFF2-40B4-BE49-F238E27FC236}">
                  <a16:creationId xmlns:a16="http://schemas.microsoft.com/office/drawing/2014/main" id="{1FA827E1-0D24-47CD-A194-79B46CBE3690}"/>
                </a:ext>
              </a:extLst>
            </p:cNvPr>
            <p:cNvSpPr/>
            <p:nvPr/>
          </p:nvSpPr>
          <p:spPr>
            <a:xfrm>
              <a:off x="2901125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Ellipse 786">
              <a:extLst>
                <a:ext uri="{FF2B5EF4-FFF2-40B4-BE49-F238E27FC236}">
                  <a16:creationId xmlns:a16="http://schemas.microsoft.com/office/drawing/2014/main" id="{33B77271-D66E-4100-918D-FA43C986731F}"/>
                </a:ext>
              </a:extLst>
            </p:cNvPr>
            <p:cNvSpPr/>
            <p:nvPr/>
          </p:nvSpPr>
          <p:spPr>
            <a:xfrm>
              <a:off x="3074957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Ellipse 787">
              <a:extLst>
                <a:ext uri="{FF2B5EF4-FFF2-40B4-BE49-F238E27FC236}">
                  <a16:creationId xmlns:a16="http://schemas.microsoft.com/office/drawing/2014/main" id="{55343260-9B52-4FE8-B99E-9E3FC19A1FD3}"/>
                </a:ext>
              </a:extLst>
            </p:cNvPr>
            <p:cNvSpPr/>
            <p:nvPr/>
          </p:nvSpPr>
          <p:spPr>
            <a:xfrm>
              <a:off x="3248789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Ellipse 788">
              <a:extLst>
                <a:ext uri="{FF2B5EF4-FFF2-40B4-BE49-F238E27FC236}">
                  <a16:creationId xmlns:a16="http://schemas.microsoft.com/office/drawing/2014/main" id="{E5BFAE74-B7C7-46F4-B4A4-3EC1E44A0DB0}"/>
                </a:ext>
              </a:extLst>
            </p:cNvPr>
            <p:cNvSpPr/>
            <p:nvPr/>
          </p:nvSpPr>
          <p:spPr>
            <a:xfrm>
              <a:off x="3424088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Ellipse 789">
              <a:extLst>
                <a:ext uri="{FF2B5EF4-FFF2-40B4-BE49-F238E27FC236}">
                  <a16:creationId xmlns:a16="http://schemas.microsoft.com/office/drawing/2014/main" id="{4F4F2F08-B6DD-4809-B966-A7B5D5EE4746}"/>
                </a:ext>
              </a:extLst>
            </p:cNvPr>
            <p:cNvSpPr/>
            <p:nvPr/>
          </p:nvSpPr>
          <p:spPr>
            <a:xfrm>
              <a:off x="3599387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Ellipse 790">
              <a:extLst>
                <a:ext uri="{FF2B5EF4-FFF2-40B4-BE49-F238E27FC236}">
                  <a16:creationId xmlns:a16="http://schemas.microsoft.com/office/drawing/2014/main" id="{27A7281D-6D62-4F4E-ABA8-6211FF6F3758}"/>
                </a:ext>
              </a:extLst>
            </p:cNvPr>
            <p:cNvSpPr/>
            <p:nvPr/>
          </p:nvSpPr>
          <p:spPr>
            <a:xfrm>
              <a:off x="3774686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Ellipse 791">
              <a:extLst>
                <a:ext uri="{FF2B5EF4-FFF2-40B4-BE49-F238E27FC236}">
                  <a16:creationId xmlns:a16="http://schemas.microsoft.com/office/drawing/2014/main" id="{C9E7586E-3F2D-4A98-BE58-23574C3405B1}"/>
                </a:ext>
              </a:extLst>
            </p:cNvPr>
            <p:cNvSpPr/>
            <p:nvPr/>
          </p:nvSpPr>
          <p:spPr>
            <a:xfrm>
              <a:off x="3948518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Ellipse 792">
              <a:extLst>
                <a:ext uri="{FF2B5EF4-FFF2-40B4-BE49-F238E27FC236}">
                  <a16:creationId xmlns:a16="http://schemas.microsoft.com/office/drawing/2014/main" id="{361D7FDD-B40D-4006-A6FC-4FD40A25FE01}"/>
                </a:ext>
              </a:extLst>
            </p:cNvPr>
            <p:cNvSpPr/>
            <p:nvPr/>
          </p:nvSpPr>
          <p:spPr>
            <a:xfrm>
              <a:off x="4122350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Ellipse 793">
              <a:extLst>
                <a:ext uri="{FF2B5EF4-FFF2-40B4-BE49-F238E27FC236}">
                  <a16:creationId xmlns:a16="http://schemas.microsoft.com/office/drawing/2014/main" id="{0C1DDCF9-E0B5-4666-A925-2C396AD77B55}"/>
                </a:ext>
              </a:extLst>
            </p:cNvPr>
            <p:cNvSpPr/>
            <p:nvPr/>
          </p:nvSpPr>
          <p:spPr>
            <a:xfrm>
              <a:off x="4297649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Ellipse 794">
              <a:extLst>
                <a:ext uri="{FF2B5EF4-FFF2-40B4-BE49-F238E27FC236}">
                  <a16:creationId xmlns:a16="http://schemas.microsoft.com/office/drawing/2014/main" id="{FC1FE616-2E8E-4760-B685-D4F7F50B0412}"/>
                </a:ext>
              </a:extLst>
            </p:cNvPr>
            <p:cNvSpPr/>
            <p:nvPr/>
          </p:nvSpPr>
          <p:spPr>
            <a:xfrm>
              <a:off x="4472948" y="3504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Ellipse 795">
              <a:extLst>
                <a:ext uri="{FF2B5EF4-FFF2-40B4-BE49-F238E27FC236}">
                  <a16:creationId xmlns:a16="http://schemas.microsoft.com/office/drawing/2014/main" id="{4B20AF6D-A0FE-442A-9824-6EA581E1CA10}"/>
                </a:ext>
              </a:extLst>
            </p:cNvPr>
            <p:cNvSpPr/>
            <p:nvPr/>
          </p:nvSpPr>
          <p:spPr>
            <a:xfrm>
              <a:off x="2027564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Ellipse 796">
              <a:extLst>
                <a:ext uri="{FF2B5EF4-FFF2-40B4-BE49-F238E27FC236}">
                  <a16:creationId xmlns:a16="http://schemas.microsoft.com/office/drawing/2014/main" id="{1065D82C-47C7-408D-B90E-826B60F818CE}"/>
                </a:ext>
              </a:extLst>
            </p:cNvPr>
            <p:cNvSpPr/>
            <p:nvPr/>
          </p:nvSpPr>
          <p:spPr>
            <a:xfrm>
              <a:off x="2201396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Ellipse 797">
              <a:extLst>
                <a:ext uri="{FF2B5EF4-FFF2-40B4-BE49-F238E27FC236}">
                  <a16:creationId xmlns:a16="http://schemas.microsoft.com/office/drawing/2014/main" id="{C26AD509-887C-42BD-A63F-B245B7C68F07}"/>
                </a:ext>
              </a:extLst>
            </p:cNvPr>
            <p:cNvSpPr/>
            <p:nvPr/>
          </p:nvSpPr>
          <p:spPr>
            <a:xfrm>
              <a:off x="2375228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Ellipse 798">
              <a:extLst>
                <a:ext uri="{FF2B5EF4-FFF2-40B4-BE49-F238E27FC236}">
                  <a16:creationId xmlns:a16="http://schemas.microsoft.com/office/drawing/2014/main" id="{FB3905E2-8D16-44EC-A939-854DB591BE84}"/>
                </a:ext>
              </a:extLst>
            </p:cNvPr>
            <p:cNvSpPr/>
            <p:nvPr/>
          </p:nvSpPr>
          <p:spPr>
            <a:xfrm>
              <a:off x="2550527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Ellipse 799">
              <a:extLst>
                <a:ext uri="{FF2B5EF4-FFF2-40B4-BE49-F238E27FC236}">
                  <a16:creationId xmlns:a16="http://schemas.microsoft.com/office/drawing/2014/main" id="{4CAE4705-3CBC-439C-9B7E-E8E12A9077E5}"/>
                </a:ext>
              </a:extLst>
            </p:cNvPr>
            <p:cNvSpPr/>
            <p:nvPr/>
          </p:nvSpPr>
          <p:spPr>
            <a:xfrm>
              <a:off x="2725826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Ellipse 800">
              <a:extLst>
                <a:ext uri="{FF2B5EF4-FFF2-40B4-BE49-F238E27FC236}">
                  <a16:creationId xmlns:a16="http://schemas.microsoft.com/office/drawing/2014/main" id="{CBA3D766-BDE3-4E9F-9101-C354C8DA87F9}"/>
                </a:ext>
              </a:extLst>
            </p:cNvPr>
            <p:cNvSpPr/>
            <p:nvPr/>
          </p:nvSpPr>
          <p:spPr>
            <a:xfrm>
              <a:off x="2901125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Ellipse 801">
              <a:extLst>
                <a:ext uri="{FF2B5EF4-FFF2-40B4-BE49-F238E27FC236}">
                  <a16:creationId xmlns:a16="http://schemas.microsoft.com/office/drawing/2014/main" id="{33A70464-9C1C-4DF2-9018-2A4FFCAEFD0D}"/>
                </a:ext>
              </a:extLst>
            </p:cNvPr>
            <p:cNvSpPr/>
            <p:nvPr/>
          </p:nvSpPr>
          <p:spPr>
            <a:xfrm>
              <a:off x="3074957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Ellipse 802">
              <a:extLst>
                <a:ext uri="{FF2B5EF4-FFF2-40B4-BE49-F238E27FC236}">
                  <a16:creationId xmlns:a16="http://schemas.microsoft.com/office/drawing/2014/main" id="{F8CB80E0-9EC6-4B65-8253-3ABC7064AD61}"/>
                </a:ext>
              </a:extLst>
            </p:cNvPr>
            <p:cNvSpPr/>
            <p:nvPr/>
          </p:nvSpPr>
          <p:spPr>
            <a:xfrm>
              <a:off x="3248789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Ellipse 803">
              <a:extLst>
                <a:ext uri="{FF2B5EF4-FFF2-40B4-BE49-F238E27FC236}">
                  <a16:creationId xmlns:a16="http://schemas.microsoft.com/office/drawing/2014/main" id="{2BEB26A3-5199-45B9-B893-4B7FC9AA52FF}"/>
                </a:ext>
              </a:extLst>
            </p:cNvPr>
            <p:cNvSpPr/>
            <p:nvPr/>
          </p:nvSpPr>
          <p:spPr>
            <a:xfrm>
              <a:off x="3424088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Ellipse 804">
              <a:extLst>
                <a:ext uri="{FF2B5EF4-FFF2-40B4-BE49-F238E27FC236}">
                  <a16:creationId xmlns:a16="http://schemas.microsoft.com/office/drawing/2014/main" id="{3EF66730-C760-47BD-83C0-55559E6C0475}"/>
                </a:ext>
              </a:extLst>
            </p:cNvPr>
            <p:cNvSpPr/>
            <p:nvPr/>
          </p:nvSpPr>
          <p:spPr>
            <a:xfrm>
              <a:off x="3599387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Ellipse 805">
              <a:extLst>
                <a:ext uri="{FF2B5EF4-FFF2-40B4-BE49-F238E27FC236}">
                  <a16:creationId xmlns:a16="http://schemas.microsoft.com/office/drawing/2014/main" id="{DFDC5E0C-BFF6-4B98-A2A1-BD743E0D009D}"/>
                </a:ext>
              </a:extLst>
            </p:cNvPr>
            <p:cNvSpPr/>
            <p:nvPr/>
          </p:nvSpPr>
          <p:spPr>
            <a:xfrm>
              <a:off x="3774686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Ellipse 806">
              <a:extLst>
                <a:ext uri="{FF2B5EF4-FFF2-40B4-BE49-F238E27FC236}">
                  <a16:creationId xmlns:a16="http://schemas.microsoft.com/office/drawing/2014/main" id="{B61D97CA-34AF-49AC-9618-F3B060B8F000}"/>
                </a:ext>
              </a:extLst>
            </p:cNvPr>
            <p:cNvSpPr/>
            <p:nvPr/>
          </p:nvSpPr>
          <p:spPr>
            <a:xfrm>
              <a:off x="3948518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Ellipse 807">
              <a:extLst>
                <a:ext uri="{FF2B5EF4-FFF2-40B4-BE49-F238E27FC236}">
                  <a16:creationId xmlns:a16="http://schemas.microsoft.com/office/drawing/2014/main" id="{D886D15F-017D-4680-9392-118B27212C72}"/>
                </a:ext>
              </a:extLst>
            </p:cNvPr>
            <p:cNvSpPr/>
            <p:nvPr/>
          </p:nvSpPr>
          <p:spPr>
            <a:xfrm>
              <a:off x="4122350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Ellipse 808">
              <a:extLst>
                <a:ext uri="{FF2B5EF4-FFF2-40B4-BE49-F238E27FC236}">
                  <a16:creationId xmlns:a16="http://schemas.microsoft.com/office/drawing/2014/main" id="{704D202F-49C2-4163-8917-E5B0432E5DE9}"/>
                </a:ext>
              </a:extLst>
            </p:cNvPr>
            <p:cNvSpPr/>
            <p:nvPr/>
          </p:nvSpPr>
          <p:spPr>
            <a:xfrm>
              <a:off x="4297649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Ellipse 809">
              <a:extLst>
                <a:ext uri="{FF2B5EF4-FFF2-40B4-BE49-F238E27FC236}">
                  <a16:creationId xmlns:a16="http://schemas.microsoft.com/office/drawing/2014/main" id="{B39B43BC-4983-43E3-A5F6-453D8D8163A8}"/>
                </a:ext>
              </a:extLst>
            </p:cNvPr>
            <p:cNvSpPr/>
            <p:nvPr/>
          </p:nvSpPr>
          <p:spPr>
            <a:xfrm>
              <a:off x="4472948" y="3351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Ellipse 810">
              <a:extLst>
                <a:ext uri="{FF2B5EF4-FFF2-40B4-BE49-F238E27FC236}">
                  <a16:creationId xmlns:a16="http://schemas.microsoft.com/office/drawing/2014/main" id="{E7CEFF3A-208F-49E6-A43D-89EF3660A6FF}"/>
                </a:ext>
              </a:extLst>
            </p:cNvPr>
            <p:cNvSpPr/>
            <p:nvPr/>
          </p:nvSpPr>
          <p:spPr>
            <a:xfrm>
              <a:off x="2027564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Ellipse 811">
              <a:extLst>
                <a:ext uri="{FF2B5EF4-FFF2-40B4-BE49-F238E27FC236}">
                  <a16:creationId xmlns:a16="http://schemas.microsoft.com/office/drawing/2014/main" id="{086A312A-A323-4680-8275-AE56C83DE855}"/>
                </a:ext>
              </a:extLst>
            </p:cNvPr>
            <p:cNvSpPr/>
            <p:nvPr/>
          </p:nvSpPr>
          <p:spPr>
            <a:xfrm>
              <a:off x="2201396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Ellipse 812">
              <a:extLst>
                <a:ext uri="{FF2B5EF4-FFF2-40B4-BE49-F238E27FC236}">
                  <a16:creationId xmlns:a16="http://schemas.microsoft.com/office/drawing/2014/main" id="{58DBA063-6382-4EF3-BE47-0811BB257119}"/>
                </a:ext>
              </a:extLst>
            </p:cNvPr>
            <p:cNvSpPr/>
            <p:nvPr/>
          </p:nvSpPr>
          <p:spPr>
            <a:xfrm>
              <a:off x="2375228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Ellipse 813">
              <a:extLst>
                <a:ext uri="{FF2B5EF4-FFF2-40B4-BE49-F238E27FC236}">
                  <a16:creationId xmlns:a16="http://schemas.microsoft.com/office/drawing/2014/main" id="{ED8D80F2-8B8F-4928-B76A-64B99B4D2E86}"/>
                </a:ext>
              </a:extLst>
            </p:cNvPr>
            <p:cNvSpPr/>
            <p:nvPr/>
          </p:nvSpPr>
          <p:spPr>
            <a:xfrm>
              <a:off x="2550527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Ellipse 814">
              <a:extLst>
                <a:ext uri="{FF2B5EF4-FFF2-40B4-BE49-F238E27FC236}">
                  <a16:creationId xmlns:a16="http://schemas.microsoft.com/office/drawing/2014/main" id="{F737A4E9-90E1-48D3-9B7A-75B4F2AA0D54}"/>
                </a:ext>
              </a:extLst>
            </p:cNvPr>
            <p:cNvSpPr/>
            <p:nvPr/>
          </p:nvSpPr>
          <p:spPr>
            <a:xfrm>
              <a:off x="2725826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Ellipse 815">
              <a:extLst>
                <a:ext uri="{FF2B5EF4-FFF2-40B4-BE49-F238E27FC236}">
                  <a16:creationId xmlns:a16="http://schemas.microsoft.com/office/drawing/2014/main" id="{4E32B237-3EE9-41CD-8204-F6514C10C992}"/>
                </a:ext>
              </a:extLst>
            </p:cNvPr>
            <p:cNvSpPr/>
            <p:nvPr/>
          </p:nvSpPr>
          <p:spPr>
            <a:xfrm>
              <a:off x="2901125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Ellipse 816">
              <a:extLst>
                <a:ext uri="{FF2B5EF4-FFF2-40B4-BE49-F238E27FC236}">
                  <a16:creationId xmlns:a16="http://schemas.microsoft.com/office/drawing/2014/main" id="{7C1F43D6-86CD-426B-AB71-8DB9893826C8}"/>
                </a:ext>
              </a:extLst>
            </p:cNvPr>
            <p:cNvSpPr/>
            <p:nvPr/>
          </p:nvSpPr>
          <p:spPr>
            <a:xfrm>
              <a:off x="3074957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Ellipse 817">
              <a:extLst>
                <a:ext uri="{FF2B5EF4-FFF2-40B4-BE49-F238E27FC236}">
                  <a16:creationId xmlns:a16="http://schemas.microsoft.com/office/drawing/2014/main" id="{46BF92A0-B801-47D4-9C41-3734A795C3F3}"/>
                </a:ext>
              </a:extLst>
            </p:cNvPr>
            <p:cNvSpPr/>
            <p:nvPr/>
          </p:nvSpPr>
          <p:spPr>
            <a:xfrm>
              <a:off x="3248789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Ellipse 818">
              <a:extLst>
                <a:ext uri="{FF2B5EF4-FFF2-40B4-BE49-F238E27FC236}">
                  <a16:creationId xmlns:a16="http://schemas.microsoft.com/office/drawing/2014/main" id="{53BC2DD2-EBF1-4D23-A55C-C1E8BDAB46AB}"/>
                </a:ext>
              </a:extLst>
            </p:cNvPr>
            <p:cNvSpPr/>
            <p:nvPr/>
          </p:nvSpPr>
          <p:spPr>
            <a:xfrm>
              <a:off x="3424088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Ellipse 819">
              <a:extLst>
                <a:ext uri="{FF2B5EF4-FFF2-40B4-BE49-F238E27FC236}">
                  <a16:creationId xmlns:a16="http://schemas.microsoft.com/office/drawing/2014/main" id="{1EAF86E3-6368-47D1-BB66-8A151162B810}"/>
                </a:ext>
              </a:extLst>
            </p:cNvPr>
            <p:cNvSpPr/>
            <p:nvPr/>
          </p:nvSpPr>
          <p:spPr>
            <a:xfrm>
              <a:off x="3599387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Ellipse 820">
              <a:extLst>
                <a:ext uri="{FF2B5EF4-FFF2-40B4-BE49-F238E27FC236}">
                  <a16:creationId xmlns:a16="http://schemas.microsoft.com/office/drawing/2014/main" id="{9C884F01-AE6C-4EB0-A469-F4C3BFD3A0B5}"/>
                </a:ext>
              </a:extLst>
            </p:cNvPr>
            <p:cNvSpPr/>
            <p:nvPr/>
          </p:nvSpPr>
          <p:spPr>
            <a:xfrm>
              <a:off x="3774686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Ellipse 821">
              <a:extLst>
                <a:ext uri="{FF2B5EF4-FFF2-40B4-BE49-F238E27FC236}">
                  <a16:creationId xmlns:a16="http://schemas.microsoft.com/office/drawing/2014/main" id="{5106A2A2-DC68-448E-B9BE-07B5370729E5}"/>
                </a:ext>
              </a:extLst>
            </p:cNvPr>
            <p:cNvSpPr/>
            <p:nvPr/>
          </p:nvSpPr>
          <p:spPr>
            <a:xfrm>
              <a:off x="3948518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Ellipse 822">
              <a:extLst>
                <a:ext uri="{FF2B5EF4-FFF2-40B4-BE49-F238E27FC236}">
                  <a16:creationId xmlns:a16="http://schemas.microsoft.com/office/drawing/2014/main" id="{B951119B-0E83-4365-8855-31A28866F1D4}"/>
                </a:ext>
              </a:extLst>
            </p:cNvPr>
            <p:cNvSpPr/>
            <p:nvPr/>
          </p:nvSpPr>
          <p:spPr>
            <a:xfrm>
              <a:off x="4122350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Ellipse 823">
              <a:extLst>
                <a:ext uri="{FF2B5EF4-FFF2-40B4-BE49-F238E27FC236}">
                  <a16:creationId xmlns:a16="http://schemas.microsoft.com/office/drawing/2014/main" id="{D99860DF-05C3-41DE-A6A3-FC50C47BE1DB}"/>
                </a:ext>
              </a:extLst>
            </p:cNvPr>
            <p:cNvSpPr/>
            <p:nvPr/>
          </p:nvSpPr>
          <p:spPr>
            <a:xfrm>
              <a:off x="4297649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Ellipse 824">
              <a:extLst>
                <a:ext uri="{FF2B5EF4-FFF2-40B4-BE49-F238E27FC236}">
                  <a16:creationId xmlns:a16="http://schemas.microsoft.com/office/drawing/2014/main" id="{9B41AB8B-1636-439C-B9D3-104518B525DB}"/>
                </a:ext>
              </a:extLst>
            </p:cNvPr>
            <p:cNvSpPr/>
            <p:nvPr/>
          </p:nvSpPr>
          <p:spPr>
            <a:xfrm>
              <a:off x="4472948" y="3656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Ellipse 825">
              <a:extLst>
                <a:ext uri="{FF2B5EF4-FFF2-40B4-BE49-F238E27FC236}">
                  <a16:creationId xmlns:a16="http://schemas.microsoft.com/office/drawing/2014/main" id="{50A1C769-3F27-4019-8FB1-5C874AC6256C}"/>
                </a:ext>
              </a:extLst>
            </p:cNvPr>
            <p:cNvSpPr/>
            <p:nvPr/>
          </p:nvSpPr>
          <p:spPr>
            <a:xfrm>
              <a:off x="2027564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Ellipse 826">
              <a:extLst>
                <a:ext uri="{FF2B5EF4-FFF2-40B4-BE49-F238E27FC236}">
                  <a16:creationId xmlns:a16="http://schemas.microsoft.com/office/drawing/2014/main" id="{CD373429-8C25-48FE-A72C-E6909E1BCFD8}"/>
                </a:ext>
              </a:extLst>
            </p:cNvPr>
            <p:cNvSpPr/>
            <p:nvPr/>
          </p:nvSpPr>
          <p:spPr>
            <a:xfrm>
              <a:off x="2201396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Ellipse 827">
              <a:extLst>
                <a:ext uri="{FF2B5EF4-FFF2-40B4-BE49-F238E27FC236}">
                  <a16:creationId xmlns:a16="http://schemas.microsoft.com/office/drawing/2014/main" id="{CDB2E9C7-2D9E-4BC2-9B8B-5C4391E9E9E2}"/>
                </a:ext>
              </a:extLst>
            </p:cNvPr>
            <p:cNvSpPr/>
            <p:nvPr/>
          </p:nvSpPr>
          <p:spPr>
            <a:xfrm>
              <a:off x="2375228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Ellipse 828">
              <a:extLst>
                <a:ext uri="{FF2B5EF4-FFF2-40B4-BE49-F238E27FC236}">
                  <a16:creationId xmlns:a16="http://schemas.microsoft.com/office/drawing/2014/main" id="{25576778-3362-4224-A54E-915146792138}"/>
                </a:ext>
              </a:extLst>
            </p:cNvPr>
            <p:cNvSpPr/>
            <p:nvPr/>
          </p:nvSpPr>
          <p:spPr>
            <a:xfrm>
              <a:off x="2550527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Ellipse 829">
              <a:extLst>
                <a:ext uri="{FF2B5EF4-FFF2-40B4-BE49-F238E27FC236}">
                  <a16:creationId xmlns:a16="http://schemas.microsoft.com/office/drawing/2014/main" id="{4B1D5EBA-F6B1-466F-8301-56E06057755A}"/>
                </a:ext>
              </a:extLst>
            </p:cNvPr>
            <p:cNvSpPr/>
            <p:nvPr/>
          </p:nvSpPr>
          <p:spPr>
            <a:xfrm>
              <a:off x="2725826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Ellipse 830">
              <a:extLst>
                <a:ext uri="{FF2B5EF4-FFF2-40B4-BE49-F238E27FC236}">
                  <a16:creationId xmlns:a16="http://schemas.microsoft.com/office/drawing/2014/main" id="{438A20B7-2FBE-45EC-B777-1F0BC68A4AD9}"/>
                </a:ext>
              </a:extLst>
            </p:cNvPr>
            <p:cNvSpPr/>
            <p:nvPr/>
          </p:nvSpPr>
          <p:spPr>
            <a:xfrm>
              <a:off x="2901125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Ellipse 831">
              <a:extLst>
                <a:ext uri="{FF2B5EF4-FFF2-40B4-BE49-F238E27FC236}">
                  <a16:creationId xmlns:a16="http://schemas.microsoft.com/office/drawing/2014/main" id="{4B8D1714-15E7-479E-AD8A-05DFE9A7CE64}"/>
                </a:ext>
              </a:extLst>
            </p:cNvPr>
            <p:cNvSpPr/>
            <p:nvPr/>
          </p:nvSpPr>
          <p:spPr>
            <a:xfrm>
              <a:off x="3074957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Ellipse 832">
              <a:extLst>
                <a:ext uri="{FF2B5EF4-FFF2-40B4-BE49-F238E27FC236}">
                  <a16:creationId xmlns:a16="http://schemas.microsoft.com/office/drawing/2014/main" id="{B713FB36-837C-40B9-B0DF-075653DC3D66}"/>
                </a:ext>
              </a:extLst>
            </p:cNvPr>
            <p:cNvSpPr/>
            <p:nvPr/>
          </p:nvSpPr>
          <p:spPr>
            <a:xfrm>
              <a:off x="3248789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Ellipse 833">
              <a:extLst>
                <a:ext uri="{FF2B5EF4-FFF2-40B4-BE49-F238E27FC236}">
                  <a16:creationId xmlns:a16="http://schemas.microsoft.com/office/drawing/2014/main" id="{6A990168-AFA5-4121-AF4F-AE731D199DD7}"/>
                </a:ext>
              </a:extLst>
            </p:cNvPr>
            <p:cNvSpPr/>
            <p:nvPr/>
          </p:nvSpPr>
          <p:spPr>
            <a:xfrm>
              <a:off x="3424088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Ellipse 834">
              <a:extLst>
                <a:ext uri="{FF2B5EF4-FFF2-40B4-BE49-F238E27FC236}">
                  <a16:creationId xmlns:a16="http://schemas.microsoft.com/office/drawing/2014/main" id="{37704AD8-8476-48A3-A03F-4958E1C3F430}"/>
                </a:ext>
              </a:extLst>
            </p:cNvPr>
            <p:cNvSpPr/>
            <p:nvPr/>
          </p:nvSpPr>
          <p:spPr>
            <a:xfrm>
              <a:off x="3599387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Ellipse 835">
              <a:extLst>
                <a:ext uri="{FF2B5EF4-FFF2-40B4-BE49-F238E27FC236}">
                  <a16:creationId xmlns:a16="http://schemas.microsoft.com/office/drawing/2014/main" id="{A977DFF0-292E-4693-8A06-C88084BDBC9E}"/>
                </a:ext>
              </a:extLst>
            </p:cNvPr>
            <p:cNvSpPr/>
            <p:nvPr/>
          </p:nvSpPr>
          <p:spPr>
            <a:xfrm>
              <a:off x="3774686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Ellipse 836">
              <a:extLst>
                <a:ext uri="{FF2B5EF4-FFF2-40B4-BE49-F238E27FC236}">
                  <a16:creationId xmlns:a16="http://schemas.microsoft.com/office/drawing/2014/main" id="{0E5ABAD2-9423-48AF-A982-9FF7903E09E3}"/>
                </a:ext>
              </a:extLst>
            </p:cNvPr>
            <p:cNvSpPr/>
            <p:nvPr/>
          </p:nvSpPr>
          <p:spPr>
            <a:xfrm>
              <a:off x="3948518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Ellipse 837">
              <a:extLst>
                <a:ext uri="{FF2B5EF4-FFF2-40B4-BE49-F238E27FC236}">
                  <a16:creationId xmlns:a16="http://schemas.microsoft.com/office/drawing/2014/main" id="{5AF85085-D698-446D-8009-600F11CA5AB4}"/>
                </a:ext>
              </a:extLst>
            </p:cNvPr>
            <p:cNvSpPr/>
            <p:nvPr/>
          </p:nvSpPr>
          <p:spPr>
            <a:xfrm>
              <a:off x="4122350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Ellipse 838">
              <a:extLst>
                <a:ext uri="{FF2B5EF4-FFF2-40B4-BE49-F238E27FC236}">
                  <a16:creationId xmlns:a16="http://schemas.microsoft.com/office/drawing/2014/main" id="{E091A668-C628-4E68-90F2-15D787132AB5}"/>
                </a:ext>
              </a:extLst>
            </p:cNvPr>
            <p:cNvSpPr/>
            <p:nvPr/>
          </p:nvSpPr>
          <p:spPr>
            <a:xfrm>
              <a:off x="4297649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Ellipse 839">
              <a:extLst>
                <a:ext uri="{FF2B5EF4-FFF2-40B4-BE49-F238E27FC236}">
                  <a16:creationId xmlns:a16="http://schemas.microsoft.com/office/drawing/2014/main" id="{9B65D827-7CB1-4E86-97D5-8692EFC30FC7}"/>
                </a:ext>
              </a:extLst>
            </p:cNvPr>
            <p:cNvSpPr/>
            <p:nvPr/>
          </p:nvSpPr>
          <p:spPr>
            <a:xfrm>
              <a:off x="4472948" y="3808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Ellipse 840">
              <a:extLst>
                <a:ext uri="{FF2B5EF4-FFF2-40B4-BE49-F238E27FC236}">
                  <a16:creationId xmlns:a16="http://schemas.microsoft.com/office/drawing/2014/main" id="{A22CC057-22B4-4848-AA57-0B89B771DD72}"/>
                </a:ext>
              </a:extLst>
            </p:cNvPr>
            <p:cNvSpPr/>
            <p:nvPr/>
          </p:nvSpPr>
          <p:spPr>
            <a:xfrm>
              <a:off x="2027564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Ellipse 841">
              <a:extLst>
                <a:ext uri="{FF2B5EF4-FFF2-40B4-BE49-F238E27FC236}">
                  <a16:creationId xmlns:a16="http://schemas.microsoft.com/office/drawing/2014/main" id="{9D0C4000-E67A-47BE-BCF8-CFE456DFAF9F}"/>
                </a:ext>
              </a:extLst>
            </p:cNvPr>
            <p:cNvSpPr/>
            <p:nvPr/>
          </p:nvSpPr>
          <p:spPr>
            <a:xfrm>
              <a:off x="2201396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Ellipse 842">
              <a:extLst>
                <a:ext uri="{FF2B5EF4-FFF2-40B4-BE49-F238E27FC236}">
                  <a16:creationId xmlns:a16="http://schemas.microsoft.com/office/drawing/2014/main" id="{15C01EED-CC24-4EA9-AAC5-52EBF305A23A}"/>
                </a:ext>
              </a:extLst>
            </p:cNvPr>
            <p:cNvSpPr/>
            <p:nvPr/>
          </p:nvSpPr>
          <p:spPr>
            <a:xfrm>
              <a:off x="2375228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Ellipse 843">
              <a:extLst>
                <a:ext uri="{FF2B5EF4-FFF2-40B4-BE49-F238E27FC236}">
                  <a16:creationId xmlns:a16="http://schemas.microsoft.com/office/drawing/2014/main" id="{30BE10A9-51ED-412E-AAEC-A3C8905E6EE1}"/>
                </a:ext>
              </a:extLst>
            </p:cNvPr>
            <p:cNvSpPr/>
            <p:nvPr/>
          </p:nvSpPr>
          <p:spPr>
            <a:xfrm>
              <a:off x="2550527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Ellipse 844">
              <a:extLst>
                <a:ext uri="{FF2B5EF4-FFF2-40B4-BE49-F238E27FC236}">
                  <a16:creationId xmlns:a16="http://schemas.microsoft.com/office/drawing/2014/main" id="{7A1BF9CE-04F2-43AC-940C-00FC8E23B86C}"/>
                </a:ext>
              </a:extLst>
            </p:cNvPr>
            <p:cNvSpPr/>
            <p:nvPr/>
          </p:nvSpPr>
          <p:spPr>
            <a:xfrm>
              <a:off x="2725826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Ellipse 845">
              <a:extLst>
                <a:ext uri="{FF2B5EF4-FFF2-40B4-BE49-F238E27FC236}">
                  <a16:creationId xmlns:a16="http://schemas.microsoft.com/office/drawing/2014/main" id="{475983A2-2456-4D54-BA00-B0884309A49F}"/>
                </a:ext>
              </a:extLst>
            </p:cNvPr>
            <p:cNvSpPr/>
            <p:nvPr/>
          </p:nvSpPr>
          <p:spPr>
            <a:xfrm>
              <a:off x="2901125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Ellipse 846">
              <a:extLst>
                <a:ext uri="{FF2B5EF4-FFF2-40B4-BE49-F238E27FC236}">
                  <a16:creationId xmlns:a16="http://schemas.microsoft.com/office/drawing/2014/main" id="{EC97C253-89C8-4F07-870A-6883C43B99CD}"/>
                </a:ext>
              </a:extLst>
            </p:cNvPr>
            <p:cNvSpPr/>
            <p:nvPr/>
          </p:nvSpPr>
          <p:spPr>
            <a:xfrm>
              <a:off x="3074957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Ellipse 847">
              <a:extLst>
                <a:ext uri="{FF2B5EF4-FFF2-40B4-BE49-F238E27FC236}">
                  <a16:creationId xmlns:a16="http://schemas.microsoft.com/office/drawing/2014/main" id="{905E0E13-869D-4BA0-9B08-BDE6D8AF0F6E}"/>
                </a:ext>
              </a:extLst>
            </p:cNvPr>
            <p:cNvSpPr/>
            <p:nvPr/>
          </p:nvSpPr>
          <p:spPr>
            <a:xfrm>
              <a:off x="3248789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Ellipse 848">
              <a:extLst>
                <a:ext uri="{FF2B5EF4-FFF2-40B4-BE49-F238E27FC236}">
                  <a16:creationId xmlns:a16="http://schemas.microsoft.com/office/drawing/2014/main" id="{6166A4E2-E093-4C1C-9A1F-86446090C00E}"/>
                </a:ext>
              </a:extLst>
            </p:cNvPr>
            <p:cNvSpPr/>
            <p:nvPr/>
          </p:nvSpPr>
          <p:spPr>
            <a:xfrm>
              <a:off x="3424088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Ellipse 849">
              <a:extLst>
                <a:ext uri="{FF2B5EF4-FFF2-40B4-BE49-F238E27FC236}">
                  <a16:creationId xmlns:a16="http://schemas.microsoft.com/office/drawing/2014/main" id="{0558780D-407E-4A62-BA4E-97DB3971B7FE}"/>
                </a:ext>
              </a:extLst>
            </p:cNvPr>
            <p:cNvSpPr/>
            <p:nvPr/>
          </p:nvSpPr>
          <p:spPr>
            <a:xfrm>
              <a:off x="3599387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Ellipse 850">
              <a:extLst>
                <a:ext uri="{FF2B5EF4-FFF2-40B4-BE49-F238E27FC236}">
                  <a16:creationId xmlns:a16="http://schemas.microsoft.com/office/drawing/2014/main" id="{F860BD2B-1759-40AF-A806-9E83FF67F4F4}"/>
                </a:ext>
              </a:extLst>
            </p:cNvPr>
            <p:cNvSpPr/>
            <p:nvPr/>
          </p:nvSpPr>
          <p:spPr>
            <a:xfrm>
              <a:off x="3774686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Ellipse 851">
              <a:extLst>
                <a:ext uri="{FF2B5EF4-FFF2-40B4-BE49-F238E27FC236}">
                  <a16:creationId xmlns:a16="http://schemas.microsoft.com/office/drawing/2014/main" id="{0C382BA3-B74A-427C-8909-775C9DE2874A}"/>
                </a:ext>
              </a:extLst>
            </p:cNvPr>
            <p:cNvSpPr/>
            <p:nvPr/>
          </p:nvSpPr>
          <p:spPr>
            <a:xfrm>
              <a:off x="3948518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Ellipse 852">
              <a:extLst>
                <a:ext uri="{FF2B5EF4-FFF2-40B4-BE49-F238E27FC236}">
                  <a16:creationId xmlns:a16="http://schemas.microsoft.com/office/drawing/2014/main" id="{E2FAA85C-69CA-48C3-B49A-53B79E46098D}"/>
                </a:ext>
              </a:extLst>
            </p:cNvPr>
            <p:cNvSpPr/>
            <p:nvPr/>
          </p:nvSpPr>
          <p:spPr>
            <a:xfrm>
              <a:off x="4122350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Ellipse 853">
              <a:extLst>
                <a:ext uri="{FF2B5EF4-FFF2-40B4-BE49-F238E27FC236}">
                  <a16:creationId xmlns:a16="http://schemas.microsoft.com/office/drawing/2014/main" id="{2BBC4E59-41E9-49BF-B9FB-F6FAA43CE1DB}"/>
                </a:ext>
              </a:extLst>
            </p:cNvPr>
            <p:cNvSpPr/>
            <p:nvPr/>
          </p:nvSpPr>
          <p:spPr>
            <a:xfrm>
              <a:off x="4297649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Ellipse 854">
              <a:extLst>
                <a:ext uri="{FF2B5EF4-FFF2-40B4-BE49-F238E27FC236}">
                  <a16:creationId xmlns:a16="http://schemas.microsoft.com/office/drawing/2014/main" id="{A697D06B-125F-4472-9758-E2F3A65114AE}"/>
                </a:ext>
              </a:extLst>
            </p:cNvPr>
            <p:cNvSpPr/>
            <p:nvPr/>
          </p:nvSpPr>
          <p:spPr>
            <a:xfrm>
              <a:off x="4472948" y="3961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Ellipse 855">
              <a:extLst>
                <a:ext uri="{FF2B5EF4-FFF2-40B4-BE49-F238E27FC236}">
                  <a16:creationId xmlns:a16="http://schemas.microsoft.com/office/drawing/2014/main" id="{F5B676B0-C743-465F-B3DC-5A9D2089ADE6}"/>
                </a:ext>
              </a:extLst>
            </p:cNvPr>
            <p:cNvSpPr/>
            <p:nvPr/>
          </p:nvSpPr>
          <p:spPr>
            <a:xfrm>
              <a:off x="2027564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Ellipse 856">
              <a:extLst>
                <a:ext uri="{FF2B5EF4-FFF2-40B4-BE49-F238E27FC236}">
                  <a16:creationId xmlns:a16="http://schemas.microsoft.com/office/drawing/2014/main" id="{52F333F0-6BD2-4EDA-A789-54EEB4A7EC55}"/>
                </a:ext>
              </a:extLst>
            </p:cNvPr>
            <p:cNvSpPr/>
            <p:nvPr/>
          </p:nvSpPr>
          <p:spPr>
            <a:xfrm>
              <a:off x="2201396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Ellipse 857">
              <a:extLst>
                <a:ext uri="{FF2B5EF4-FFF2-40B4-BE49-F238E27FC236}">
                  <a16:creationId xmlns:a16="http://schemas.microsoft.com/office/drawing/2014/main" id="{440A806B-CAE0-4E18-AC85-91DDC4E4CB99}"/>
                </a:ext>
              </a:extLst>
            </p:cNvPr>
            <p:cNvSpPr/>
            <p:nvPr/>
          </p:nvSpPr>
          <p:spPr>
            <a:xfrm>
              <a:off x="2375228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Ellipse 858">
              <a:extLst>
                <a:ext uri="{FF2B5EF4-FFF2-40B4-BE49-F238E27FC236}">
                  <a16:creationId xmlns:a16="http://schemas.microsoft.com/office/drawing/2014/main" id="{9C616DB5-9CA7-4109-A3C3-95597B61CD2E}"/>
                </a:ext>
              </a:extLst>
            </p:cNvPr>
            <p:cNvSpPr/>
            <p:nvPr/>
          </p:nvSpPr>
          <p:spPr>
            <a:xfrm>
              <a:off x="2550527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Ellipse 859">
              <a:extLst>
                <a:ext uri="{FF2B5EF4-FFF2-40B4-BE49-F238E27FC236}">
                  <a16:creationId xmlns:a16="http://schemas.microsoft.com/office/drawing/2014/main" id="{902E2D60-8053-4262-848E-94DBC27BD5E3}"/>
                </a:ext>
              </a:extLst>
            </p:cNvPr>
            <p:cNvSpPr/>
            <p:nvPr/>
          </p:nvSpPr>
          <p:spPr>
            <a:xfrm>
              <a:off x="2725826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Ellipse 860">
              <a:extLst>
                <a:ext uri="{FF2B5EF4-FFF2-40B4-BE49-F238E27FC236}">
                  <a16:creationId xmlns:a16="http://schemas.microsoft.com/office/drawing/2014/main" id="{F9013AFB-D24D-43D6-A711-B09312921A57}"/>
                </a:ext>
              </a:extLst>
            </p:cNvPr>
            <p:cNvSpPr/>
            <p:nvPr/>
          </p:nvSpPr>
          <p:spPr>
            <a:xfrm>
              <a:off x="2901125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Ellipse 861">
              <a:extLst>
                <a:ext uri="{FF2B5EF4-FFF2-40B4-BE49-F238E27FC236}">
                  <a16:creationId xmlns:a16="http://schemas.microsoft.com/office/drawing/2014/main" id="{B12C28C9-D3C8-4C19-B601-B6E57B96A4CC}"/>
                </a:ext>
              </a:extLst>
            </p:cNvPr>
            <p:cNvSpPr/>
            <p:nvPr/>
          </p:nvSpPr>
          <p:spPr>
            <a:xfrm>
              <a:off x="3074957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Ellipse 862">
              <a:extLst>
                <a:ext uri="{FF2B5EF4-FFF2-40B4-BE49-F238E27FC236}">
                  <a16:creationId xmlns:a16="http://schemas.microsoft.com/office/drawing/2014/main" id="{950733F6-78E9-4C8F-92FB-1EE4A72AEE87}"/>
                </a:ext>
              </a:extLst>
            </p:cNvPr>
            <p:cNvSpPr/>
            <p:nvPr/>
          </p:nvSpPr>
          <p:spPr>
            <a:xfrm>
              <a:off x="3248789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Ellipse 863">
              <a:extLst>
                <a:ext uri="{FF2B5EF4-FFF2-40B4-BE49-F238E27FC236}">
                  <a16:creationId xmlns:a16="http://schemas.microsoft.com/office/drawing/2014/main" id="{A9EB7ED1-A00B-42BB-B372-AD876049EAC1}"/>
                </a:ext>
              </a:extLst>
            </p:cNvPr>
            <p:cNvSpPr/>
            <p:nvPr/>
          </p:nvSpPr>
          <p:spPr>
            <a:xfrm>
              <a:off x="3424088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Ellipse 864">
              <a:extLst>
                <a:ext uri="{FF2B5EF4-FFF2-40B4-BE49-F238E27FC236}">
                  <a16:creationId xmlns:a16="http://schemas.microsoft.com/office/drawing/2014/main" id="{91C9BFCC-2B67-4644-B8D7-288E8A74B149}"/>
                </a:ext>
              </a:extLst>
            </p:cNvPr>
            <p:cNvSpPr/>
            <p:nvPr/>
          </p:nvSpPr>
          <p:spPr>
            <a:xfrm>
              <a:off x="3599387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Ellipse 865">
              <a:extLst>
                <a:ext uri="{FF2B5EF4-FFF2-40B4-BE49-F238E27FC236}">
                  <a16:creationId xmlns:a16="http://schemas.microsoft.com/office/drawing/2014/main" id="{65A982D7-30BF-4719-904A-3983CA6D47F6}"/>
                </a:ext>
              </a:extLst>
            </p:cNvPr>
            <p:cNvSpPr/>
            <p:nvPr/>
          </p:nvSpPr>
          <p:spPr>
            <a:xfrm>
              <a:off x="3774686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Ellipse 866">
              <a:extLst>
                <a:ext uri="{FF2B5EF4-FFF2-40B4-BE49-F238E27FC236}">
                  <a16:creationId xmlns:a16="http://schemas.microsoft.com/office/drawing/2014/main" id="{DEC920E0-CD58-4B42-B529-FAF364982C43}"/>
                </a:ext>
              </a:extLst>
            </p:cNvPr>
            <p:cNvSpPr/>
            <p:nvPr/>
          </p:nvSpPr>
          <p:spPr>
            <a:xfrm>
              <a:off x="3948518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Ellipse 867">
              <a:extLst>
                <a:ext uri="{FF2B5EF4-FFF2-40B4-BE49-F238E27FC236}">
                  <a16:creationId xmlns:a16="http://schemas.microsoft.com/office/drawing/2014/main" id="{BBE28416-9CBD-4305-A1DE-508D42AA316D}"/>
                </a:ext>
              </a:extLst>
            </p:cNvPr>
            <p:cNvSpPr/>
            <p:nvPr/>
          </p:nvSpPr>
          <p:spPr>
            <a:xfrm>
              <a:off x="4122350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Ellipse 868">
              <a:extLst>
                <a:ext uri="{FF2B5EF4-FFF2-40B4-BE49-F238E27FC236}">
                  <a16:creationId xmlns:a16="http://schemas.microsoft.com/office/drawing/2014/main" id="{2B8BFEBB-C2CD-47D7-937D-12ED140C58D5}"/>
                </a:ext>
              </a:extLst>
            </p:cNvPr>
            <p:cNvSpPr/>
            <p:nvPr/>
          </p:nvSpPr>
          <p:spPr>
            <a:xfrm>
              <a:off x="4297649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Ellipse 869">
              <a:extLst>
                <a:ext uri="{FF2B5EF4-FFF2-40B4-BE49-F238E27FC236}">
                  <a16:creationId xmlns:a16="http://schemas.microsoft.com/office/drawing/2014/main" id="{493170AA-8314-4314-9C7D-A479CCDE2BB6}"/>
                </a:ext>
              </a:extLst>
            </p:cNvPr>
            <p:cNvSpPr/>
            <p:nvPr/>
          </p:nvSpPr>
          <p:spPr>
            <a:xfrm>
              <a:off x="4472948" y="42661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Ellipse 870">
              <a:extLst>
                <a:ext uri="{FF2B5EF4-FFF2-40B4-BE49-F238E27FC236}">
                  <a16:creationId xmlns:a16="http://schemas.microsoft.com/office/drawing/2014/main" id="{20B65905-4984-45E1-93B4-FFA9CDB29D06}"/>
                </a:ext>
              </a:extLst>
            </p:cNvPr>
            <p:cNvSpPr/>
            <p:nvPr/>
          </p:nvSpPr>
          <p:spPr>
            <a:xfrm>
              <a:off x="2027564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Ellipse 871">
              <a:extLst>
                <a:ext uri="{FF2B5EF4-FFF2-40B4-BE49-F238E27FC236}">
                  <a16:creationId xmlns:a16="http://schemas.microsoft.com/office/drawing/2014/main" id="{AFCDCEE4-83C5-4619-9C3C-7C3DD667A92E}"/>
                </a:ext>
              </a:extLst>
            </p:cNvPr>
            <p:cNvSpPr/>
            <p:nvPr/>
          </p:nvSpPr>
          <p:spPr>
            <a:xfrm>
              <a:off x="2201396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Ellipse 872">
              <a:extLst>
                <a:ext uri="{FF2B5EF4-FFF2-40B4-BE49-F238E27FC236}">
                  <a16:creationId xmlns:a16="http://schemas.microsoft.com/office/drawing/2014/main" id="{4DF0AA1A-A8C2-4192-B1B9-F06E18654950}"/>
                </a:ext>
              </a:extLst>
            </p:cNvPr>
            <p:cNvSpPr/>
            <p:nvPr/>
          </p:nvSpPr>
          <p:spPr>
            <a:xfrm>
              <a:off x="2375228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Ellipse 873">
              <a:extLst>
                <a:ext uri="{FF2B5EF4-FFF2-40B4-BE49-F238E27FC236}">
                  <a16:creationId xmlns:a16="http://schemas.microsoft.com/office/drawing/2014/main" id="{7B498725-BED2-4EC1-8D3E-DB7E65FFF44B}"/>
                </a:ext>
              </a:extLst>
            </p:cNvPr>
            <p:cNvSpPr/>
            <p:nvPr/>
          </p:nvSpPr>
          <p:spPr>
            <a:xfrm>
              <a:off x="2550527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Ellipse 874">
              <a:extLst>
                <a:ext uri="{FF2B5EF4-FFF2-40B4-BE49-F238E27FC236}">
                  <a16:creationId xmlns:a16="http://schemas.microsoft.com/office/drawing/2014/main" id="{FD23915F-655A-47CA-BFAF-FDDCC9D9817C}"/>
                </a:ext>
              </a:extLst>
            </p:cNvPr>
            <p:cNvSpPr/>
            <p:nvPr/>
          </p:nvSpPr>
          <p:spPr>
            <a:xfrm>
              <a:off x="2725826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Ellipse 875">
              <a:extLst>
                <a:ext uri="{FF2B5EF4-FFF2-40B4-BE49-F238E27FC236}">
                  <a16:creationId xmlns:a16="http://schemas.microsoft.com/office/drawing/2014/main" id="{DD60D680-084F-4ECF-BF7E-B4F084A631BF}"/>
                </a:ext>
              </a:extLst>
            </p:cNvPr>
            <p:cNvSpPr/>
            <p:nvPr/>
          </p:nvSpPr>
          <p:spPr>
            <a:xfrm>
              <a:off x="2901125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Ellipse 876">
              <a:extLst>
                <a:ext uri="{FF2B5EF4-FFF2-40B4-BE49-F238E27FC236}">
                  <a16:creationId xmlns:a16="http://schemas.microsoft.com/office/drawing/2014/main" id="{28CB4449-EE2C-47AD-BC61-D1C8F1F4CB76}"/>
                </a:ext>
              </a:extLst>
            </p:cNvPr>
            <p:cNvSpPr/>
            <p:nvPr/>
          </p:nvSpPr>
          <p:spPr>
            <a:xfrm>
              <a:off x="3074957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Ellipse 877">
              <a:extLst>
                <a:ext uri="{FF2B5EF4-FFF2-40B4-BE49-F238E27FC236}">
                  <a16:creationId xmlns:a16="http://schemas.microsoft.com/office/drawing/2014/main" id="{229A84A6-BFA4-41EB-A950-16A1B7645D8B}"/>
                </a:ext>
              </a:extLst>
            </p:cNvPr>
            <p:cNvSpPr/>
            <p:nvPr/>
          </p:nvSpPr>
          <p:spPr>
            <a:xfrm>
              <a:off x="3248789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Ellipse 878">
              <a:extLst>
                <a:ext uri="{FF2B5EF4-FFF2-40B4-BE49-F238E27FC236}">
                  <a16:creationId xmlns:a16="http://schemas.microsoft.com/office/drawing/2014/main" id="{80313C19-1CCE-4FA5-B1B2-BE886754713B}"/>
                </a:ext>
              </a:extLst>
            </p:cNvPr>
            <p:cNvSpPr/>
            <p:nvPr/>
          </p:nvSpPr>
          <p:spPr>
            <a:xfrm>
              <a:off x="3424088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Ellipse 879">
              <a:extLst>
                <a:ext uri="{FF2B5EF4-FFF2-40B4-BE49-F238E27FC236}">
                  <a16:creationId xmlns:a16="http://schemas.microsoft.com/office/drawing/2014/main" id="{D28ED435-BEB3-407A-8B6E-21CBDABD1902}"/>
                </a:ext>
              </a:extLst>
            </p:cNvPr>
            <p:cNvSpPr/>
            <p:nvPr/>
          </p:nvSpPr>
          <p:spPr>
            <a:xfrm>
              <a:off x="3599387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Ellipse 880">
              <a:extLst>
                <a:ext uri="{FF2B5EF4-FFF2-40B4-BE49-F238E27FC236}">
                  <a16:creationId xmlns:a16="http://schemas.microsoft.com/office/drawing/2014/main" id="{A795E5FB-9DEF-4DE3-A984-86CCAB39F7D9}"/>
                </a:ext>
              </a:extLst>
            </p:cNvPr>
            <p:cNvSpPr/>
            <p:nvPr/>
          </p:nvSpPr>
          <p:spPr>
            <a:xfrm>
              <a:off x="3774686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Ellipse 881">
              <a:extLst>
                <a:ext uri="{FF2B5EF4-FFF2-40B4-BE49-F238E27FC236}">
                  <a16:creationId xmlns:a16="http://schemas.microsoft.com/office/drawing/2014/main" id="{B3FBCBFE-976D-4868-90A4-5D49FD1BE721}"/>
                </a:ext>
              </a:extLst>
            </p:cNvPr>
            <p:cNvSpPr/>
            <p:nvPr/>
          </p:nvSpPr>
          <p:spPr>
            <a:xfrm>
              <a:off x="3948518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Ellipse 882">
              <a:extLst>
                <a:ext uri="{FF2B5EF4-FFF2-40B4-BE49-F238E27FC236}">
                  <a16:creationId xmlns:a16="http://schemas.microsoft.com/office/drawing/2014/main" id="{D0C9009D-CC7C-40DA-8E4E-D1C4E3CF4B34}"/>
                </a:ext>
              </a:extLst>
            </p:cNvPr>
            <p:cNvSpPr/>
            <p:nvPr/>
          </p:nvSpPr>
          <p:spPr>
            <a:xfrm>
              <a:off x="4122350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Ellipse 883">
              <a:extLst>
                <a:ext uri="{FF2B5EF4-FFF2-40B4-BE49-F238E27FC236}">
                  <a16:creationId xmlns:a16="http://schemas.microsoft.com/office/drawing/2014/main" id="{B8BE5EE7-0553-4986-B5E6-53D5DF641374}"/>
                </a:ext>
              </a:extLst>
            </p:cNvPr>
            <p:cNvSpPr/>
            <p:nvPr/>
          </p:nvSpPr>
          <p:spPr>
            <a:xfrm>
              <a:off x="4297649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Ellipse 884">
              <a:extLst>
                <a:ext uri="{FF2B5EF4-FFF2-40B4-BE49-F238E27FC236}">
                  <a16:creationId xmlns:a16="http://schemas.microsoft.com/office/drawing/2014/main" id="{204DD129-C8F4-40B4-8BE9-6EBBD5E24292}"/>
                </a:ext>
              </a:extLst>
            </p:cNvPr>
            <p:cNvSpPr/>
            <p:nvPr/>
          </p:nvSpPr>
          <p:spPr>
            <a:xfrm>
              <a:off x="4472948" y="41137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Ellipse 885">
              <a:extLst>
                <a:ext uri="{FF2B5EF4-FFF2-40B4-BE49-F238E27FC236}">
                  <a16:creationId xmlns:a16="http://schemas.microsoft.com/office/drawing/2014/main" id="{4DAF5F81-95C4-4E4D-97A6-D4462D3C4184}"/>
                </a:ext>
              </a:extLst>
            </p:cNvPr>
            <p:cNvSpPr/>
            <p:nvPr/>
          </p:nvSpPr>
          <p:spPr>
            <a:xfrm>
              <a:off x="2027564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Ellipse 886">
              <a:extLst>
                <a:ext uri="{FF2B5EF4-FFF2-40B4-BE49-F238E27FC236}">
                  <a16:creationId xmlns:a16="http://schemas.microsoft.com/office/drawing/2014/main" id="{F41C6E77-0A88-470B-8D30-D436B2615910}"/>
                </a:ext>
              </a:extLst>
            </p:cNvPr>
            <p:cNvSpPr/>
            <p:nvPr/>
          </p:nvSpPr>
          <p:spPr>
            <a:xfrm>
              <a:off x="2201396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Ellipse 887">
              <a:extLst>
                <a:ext uri="{FF2B5EF4-FFF2-40B4-BE49-F238E27FC236}">
                  <a16:creationId xmlns:a16="http://schemas.microsoft.com/office/drawing/2014/main" id="{80A84B62-7143-425A-8412-4EACDD82D884}"/>
                </a:ext>
              </a:extLst>
            </p:cNvPr>
            <p:cNvSpPr/>
            <p:nvPr/>
          </p:nvSpPr>
          <p:spPr>
            <a:xfrm>
              <a:off x="2375228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Ellipse 888">
              <a:extLst>
                <a:ext uri="{FF2B5EF4-FFF2-40B4-BE49-F238E27FC236}">
                  <a16:creationId xmlns:a16="http://schemas.microsoft.com/office/drawing/2014/main" id="{0FE95BBB-7879-4D5B-AB25-34BFAC50A1DE}"/>
                </a:ext>
              </a:extLst>
            </p:cNvPr>
            <p:cNvSpPr/>
            <p:nvPr/>
          </p:nvSpPr>
          <p:spPr>
            <a:xfrm>
              <a:off x="2550527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Ellipse 889">
              <a:extLst>
                <a:ext uri="{FF2B5EF4-FFF2-40B4-BE49-F238E27FC236}">
                  <a16:creationId xmlns:a16="http://schemas.microsoft.com/office/drawing/2014/main" id="{13DAC235-5C87-4D1C-849E-A4D5810D64E6}"/>
                </a:ext>
              </a:extLst>
            </p:cNvPr>
            <p:cNvSpPr/>
            <p:nvPr/>
          </p:nvSpPr>
          <p:spPr>
            <a:xfrm>
              <a:off x="2725826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Ellipse 890">
              <a:extLst>
                <a:ext uri="{FF2B5EF4-FFF2-40B4-BE49-F238E27FC236}">
                  <a16:creationId xmlns:a16="http://schemas.microsoft.com/office/drawing/2014/main" id="{B233ECDD-DA08-42B8-8335-F43162AFB262}"/>
                </a:ext>
              </a:extLst>
            </p:cNvPr>
            <p:cNvSpPr/>
            <p:nvPr/>
          </p:nvSpPr>
          <p:spPr>
            <a:xfrm>
              <a:off x="2901125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Ellipse 891">
              <a:extLst>
                <a:ext uri="{FF2B5EF4-FFF2-40B4-BE49-F238E27FC236}">
                  <a16:creationId xmlns:a16="http://schemas.microsoft.com/office/drawing/2014/main" id="{AC28CAF2-C5A2-4454-A1DD-0FA1DF1B62D0}"/>
                </a:ext>
              </a:extLst>
            </p:cNvPr>
            <p:cNvSpPr/>
            <p:nvPr/>
          </p:nvSpPr>
          <p:spPr>
            <a:xfrm>
              <a:off x="3074957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Ellipse 892">
              <a:extLst>
                <a:ext uri="{FF2B5EF4-FFF2-40B4-BE49-F238E27FC236}">
                  <a16:creationId xmlns:a16="http://schemas.microsoft.com/office/drawing/2014/main" id="{20072E87-9A94-4811-B85D-5245B54C8EFA}"/>
                </a:ext>
              </a:extLst>
            </p:cNvPr>
            <p:cNvSpPr/>
            <p:nvPr/>
          </p:nvSpPr>
          <p:spPr>
            <a:xfrm>
              <a:off x="3248789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Ellipse 893">
              <a:extLst>
                <a:ext uri="{FF2B5EF4-FFF2-40B4-BE49-F238E27FC236}">
                  <a16:creationId xmlns:a16="http://schemas.microsoft.com/office/drawing/2014/main" id="{E008D532-CE26-49EA-A56A-55D91A3D7534}"/>
                </a:ext>
              </a:extLst>
            </p:cNvPr>
            <p:cNvSpPr/>
            <p:nvPr/>
          </p:nvSpPr>
          <p:spPr>
            <a:xfrm>
              <a:off x="3424088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Ellipse 894">
              <a:extLst>
                <a:ext uri="{FF2B5EF4-FFF2-40B4-BE49-F238E27FC236}">
                  <a16:creationId xmlns:a16="http://schemas.microsoft.com/office/drawing/2014/main" id="{5DB145A9-AEC7-4FE1-BC1B-71B77ADBB869}"/>
                </a:ext>
              </a:extLst>
            </p:cNvPr>
            <p:cNvSpPr/>
            <p:nvPr/>
          </p:nvSpPr>
          <p:spPr>
            <a:xfrm>
              <a:off x="3599387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Ellipse 895">
              <a:extLst>
                <a:ext uri="{FF2B5EF4-FFF2-40B4-BE49-F238E27FC236}">
                  <a16:creationId xmlns:a16="http://schemas.microsoft.com/office/drawing/2014/main" id="{76B4311C-F48C-4183-AAEE-472E71230A8D}"/>
                </a:ext>
              </a:extLst>
            </p:cNvPr>
            <p:cNvSpPr/>
            <p:nvPr/>
          </p:nvSpPr>
          <p:spPr>
            <a:xfrm>
              <a:off x="3774686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Ellipse 896">
              <a:extLst>
                <a:ext uri="{FF2B5EF4-FFF2-40B4-BE49-F238E27FC236}">
                  <a16:creationId xmlns:a16="http://schemas.microsoft.com/office/drawing/2014/main" id="{9FC8BDF2-7996-4984-89D5-FE7011FDD22E}"/>
                </a:ext>
              </a:extLst>
            </p:cNvPr>
            <p:cNvSpPr/>
            <p:nvPr/>
          </p:nvSpPr>
          <p:spPr>
            <a:xfrm>
              <a:off x="3948518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Ellipse 897">
              <a:extLst>
                <a:ext uri="{FF2B5EF4-FFF2-40B4-BE49-F238E27FC236}">
                  <a16:creationId xmlns:a16="http://schemas.microsoft.com/office/drawing/2014/main" id="{3FCD6ACF-6C1D-469A-A259-545339930524}"/>
                </a:ext>
              </a:extLst>
            </p:cNvPr>
            <p:cNvSpPr/>
            <p:nvPr/>
          </p:nvSpPr>
          <p:spPr>
            <a:xfrm>
              <a:off x="4122350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Ellipse 898">
              <a:extLst>
                <a:ext uri="{FF2B5EF4-FFF2-40B4-BE49-F238E27FC236}">
                  <a16:creationId xmlns:a16="http://schemas.microsoft.com/office/drawing/2014/main" id="{3671744B-B515-4B6C-ABEF-C17FB1DB4871}"/>
                </a:ext>
              </a:extLst>
            </p:cNvPr>
            <p:cNvSpPr/>
            <p:nvPr/>
          </p:nvSpPr>
          <p:spPr>
            <a:xfrm>
              <a:off x="4297649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Ellipse 899">
              <a:extLst>
                <a:ext uri="{FF2B5EF4-FFF2-40B4-BE49-F238E27FC236}">
                  <a16:creationId xmlns:a16="http://schemas.microsoft.com/office/drawing/2014/main" id="{8BA21144-CDB5-4180-9DF8-A5DB5570C18A}"/>
                </a:ext>
              </a:extLst>
            </p:cNvPr>
            <p:cNvSpPr/>
            <p:nvPr/>
          </p:nvSpPr>
          <p:spPr>
            <a:xfrm>
              <a:off x="4472948" y="44185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Ellipse 900">
              <a:extLst>
                <a:ext uri="{FF2B5EF4-FFF2-40B4-BE49-F238E27FC236}">
                  <a16:creationId xmlns:a16="http://schemas.microsoft.com/office/drawing/2014/main" id="{C9C3E02A-6518-4B05-8A96-B9301316B931}"/>
                </a:ext>
              </a:extLst>
            </p:cNvPr>
            <p:cNvSpPr/>
            <p:nvPr/>
          </p:nvSpPr>
          <p:spPr>
            <a:xfrm>
              <a:off x="2027564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Ellipse 901">
              <a:extLst>
                <a:ext uri="{FF2B5EF4-FFF2-40B4-BE49-F238E27FC236}">
                  <a16:creationId xmlns:a16="http://schemas.microsoft.com/office/drawing/2014/main" id="{E8CDCEBF-05EB-471C-A3ED-857DB0F0DB00}"/>
                </a:ext>
              </a:extLst>
            </p:cNvPr>
            <p:cNvSpPr/>
            <p:nvPr/>
          </p:nvSpPr>
          <p:spPr>
            <a:xfrm>
              <a:off x="2201396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Ellipse 902">
              <a:extLst>
                <a:ext uri="{FF2B5EF4-FFF2-40B4-BE49-F238E27FC236}">
                  <a16:creationId xmlns:a16="http://schemas.microsoft.com/office/drawing/2014/main" id="{732EE68A-BCB4-4F68-866E-19A602A808F6}"/>
                </a:ext>
              </a:extLst>
            </p:cNvPr>
            <p:cNvSpPr/>
            <p:nvPr/>
          </p:nvSpPr>
          <p:spPr>
            <a:xfrm>
              <a:off x="2375228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Ellipse 903">
              <a:extLst>
                <a:ext uri="{FF2B5EF4-FFF2-40B4-BE49-F238E27FC236}">
                  <a16:creationId xmlns:a16="http://schemas.microsoft.com/office/drawing/2014/main" id="{579AD7E9-8403-4934-BEC7-6A6D74ED2A3D}"/>
                </a:ext>
              </a:extLst>
            </p:cNvPr>
            <p:cNvSpPr/>
            <p:nvPr/>
          </p:nvSpPr>
          <p:spPr>
            <a:xfrm>
              <a:off x="2550527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Ellipse 904">
              <a:extLst>
                <a:ext uri="{FF2B5EF4-FFF2-40B4-BE49-F238E27FC236}">
                  <a16:creationId xmlns:a16="http://schemas.microsoft.com/office/drawing/2014/main" id="{ADA38809-36A2-4B45-B014-77DCFB676B9D}"/>
                </a:ext>
              </a:extLst>
            </p:cNvPr>
            <p:cNvSpPr/>
            <p:nvPr/>
          </p:nvSpPr>
          <p:spPr>
            <a:xfrm>
              <a:off x="2725826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Ellipse 905">
              <a:extLst>
                <a:ext uri="{FF2B5EF4-FFF2-40B4-BE49-F238E27FC236}">
                  <a16:creationId xmlns:a16="http://schemas.microsoft.com/office/drawing/2014/main" id="{DEEE532E-DD74-4D04-BDA1-934FB1BA47D2}"/>
                </a:ext>
              </a:extLst>
            </p:cNvPr>
            <p:cNvSpPr/>
            <p:nvPr/>
          </p:nvSpPr>
          <p:spPr>
            <a:xfrm>
              <a:off x="2901125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Ellipse 906">
              <a:extLst>
                <a:ext uri="{FF2B5EF4-FFF2-40B4-BE49-F238E27FC236}">
                  <a16:creationId xmlns:a16="http://schemas.microsoft.com/office/drawing/2014/main" id="{8DC3D395-33F6-43FB-A698-5281336A193D}"/>
                </a:ext>
              </a:extLst>
            </p:cNvPr>
            <p:cNvSpPr/>
            <p:nvPr/>
          </p:nvSpPr>
          <p:spPr>
            <a:xfrm>
              <a:off x="3074957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Ellipse 907">
              <a:extLst>
                <a:ext uri="{FF2B5EF4-FFF2-40B4-BE49-F238E27FC236}">
                  <a16:creationId xmlns:a16="http://schemas.microsoft.com/office/drawing/2014/main" id="{1B47600F-4C1A-47B0-A49C-C84442F1E7A5}"/>
                </a:ext>
              </a:extLst>
            </p:cNvPr>
            <p:cNvSpPr/>
            <p:nvPr/>
          </p:nvSpPr>
          <p:spPr>
            <a:xfrm>
              <a:off x="3248789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Ellipse 908">
              <a:extLst>
                <a:ext uri="{FF2B5EF4-FFF2-40B4-BE49-F238E27FC236}">
                  <a16:creationId xmlns:a16="http://schemas.microsoft.com/office/drawing/2014/main" id="{B673291B-24D0-4B29-9F9E-2E85DE506411}"/>
                </a:ext>
              </a:extLst>
            </p:cNvPr>
            <p:cNvSpPr/>
            <p:nvPr/>
          </p:nvSpPr>
          <p:spPr>
            <a:xfrm>
              <a:off x="3424088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Ellipse 909">
              <a:extLst>
                <a:ext uri="{FF2B5EF4-FFF2-40B4-BE49-F238E27FC236}">
                  <a16:creationId xmlns:a16="http://schemas.microsoft.com/office/drawing/2014/main" id="{53799351-3D93-4112-8532-716F7B40959C}"/>
                </a:ext>
              </a:extLst>
            </p:cNvPr>
            <p:cNvSpPr/>
            <p:nvPr/>
          </p:nvSpPr>
          <p:spPr>
            <a:xfrm>
              <a:off x="3599387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Ellipse 910">
              <a:extLst>
                <a:ext uri="{FF2B5EF4-FFF2-40B4-BE49-F238E27FC236}">
                  <a16:creationId xmlns:a16="http://schemas.microsoft.com/office/drawing/2014/main" id="{A5010DB9-3AA7-4B66-9E76-47EAF301D893}"/>
                </a:ext>
              </a:extLst>
            </p:cNvPr>
            <p:cNvSpPr/>
            <p:nvPr/>
          </p:nvSpPr>
          <p:spPr>
            <a:xfrm>
              <a:off x="3774686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Ellipse 911">
              <a:extLst>
                <a:ext uri="{FF2B5EF4-FFF2-40B4-BE49-F238E27FC236}">
                  <a16:creationId xmlns:a16="http://schemas.microsoft.com/office/drawing/2014/main" id="{ACC3ED57-4AFD-440B-9DD5-AC16630C1D95}"/>
                </a:ext>
              </a:extLst>
            </p:cNvPr>
            <p:cNvSpPr/>
            <p:nvPr/>
          </p:nvSpPr>
          <p:spPr>
            <a:xfrm>
              <a:off x="3948518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Ellipse 912">
              <a:extLst>
                <a:ext uri="{FF2B5EF4-FFF2-40B4-BE49-F238E27FC236}">
                  <a16:creationId xmlns:a16="http://schemas.microsoft.com/office/drawing/2014/main" id="{5FA9A585-0F48-4038-AEF9-F4E6A69ABB5B}"/>
                </a:ext>
              </a:extLst>
            </p:cNvPr>
            <p:cNvSpPr/>
            <p:nvPr/>
          </p:nvSpPr>
          <p:spPr>
            <a:xfrm>
              <a:off x="4122350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Ellipse 913">
              <a:extLst>
                <a:ext uri="{FF2B5EF4-FFF2-40B4-BE49-F238E27FC236}">
                  <a16:creationId xmlns:a16="http://schemas.microsoft.com/office/drawing/2014/main" id="{CAD2CEA4-6CDD-49C5-A319-1440F66C2214}"/>
                </a:ext>
              </a:extLst>
            </p:cNvPr>
            <p:cNvSpPr/>
            <p:nvPr/>
          </p:nvSpPr>
          <p:spPr>
            <a:xfrm>
              <a:off x="4297649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Ellipse 914">
              <a:extLst>
                <a:ext uri="{FF2B5EF4-FFF2-40B4-BE49-F238E27FC236}">
                  <a16:creationId xmlns:a16="http://schemas.microsoft.com/office/drawing/2014/main" id="{B5EC1C5A-7DEA-403F-ABA5-09D0ABD7CAC1}"/>
                </a:ext>
              </a:extLst>
            </p:cNvPr>
            <p:cNvSpPr/>
            <p:nvPr/>
          </p:nvSpPr>
          <p:spPr>
            <a:xfrm>
              <a:off x="4472948" y="45709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Ellipse 915">
              <a:extLst>
                <a:ext uri="{FF2B5EF4-FFF2-40B4-BE49-F238E27FC236}">
                  <a16:creationId xmlns:a16="http://schemas.microsoft.com/office/drawing/2014/main" id="{FEC89562-EA69-4B12-BC22-F022FEA3CBA7}"/>
                </a:ext>
              </a:extLst>
            </p:cNvPr>
            <p:cNvSpPr/>
            <p:nvPr/>
          </p:nvSpPr>
          <p:spPr>
            <a:xfrm>
              <a:off x="2027564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Ellipse 916">
              <a:extLst>
                <a:ext uri="{FF2B5EF4-FFF2-40B4-BE49-F238E27FC236}">
                  <a16:creationId xmlns:a16="http://schemas.microsoft.com/office/drawing/2014/main" id="{15ADF2A0-D547-4B22-A08D-ED80E561EAAA}"/>
                </a:ext>
              </a:extLst>
            </p:cNvPr>
            <p:cNvSpPr/>
            <p:nvPr/>
          </p:nvSpPr>
          <p:spPr>
            <a:xfrm>
              <a:off x="2201396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Ellipse 917">
              <a:extLst>
                <a:ext uri="{FF2B5EF4-FFF2-40B4-BE49-F238E27FC236}">
                  <a16:creationId xmlns:a16="http://schemas.microsoft.com/office/drawing/2014/main" id="{E49BD312-B881-4443-A3B5-5F2E38084F51}"/>
                </a:ext>
              </a:extLst>
            </p:cNvPr>
            <p:cNvSpPr/>
            <p:nvPr/>
          </p:nvSpPr>
          <p:spPr>
            <a:xfrm>
              <a:off x="2375228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Ellipse 918">
              <a:extLst>
                <a:ext uri="{FF2B5EF4-FFF2-40B4-BE49-F238E27FC236}">
                  <a16:creationId xmlns:a16="http://schemas.microsoft.com/office/drawing/2014/main" id="{B9B54742-C857-4AD6-9521-52F9C297E0EA}"/>
                </a:ext>
              </a:extLst>
            </p:cNvPr>
            <p:cNvSpPr/>
            <p:nvPr/>
          </p:nvSpPr>
          <p:spPr>
            <a:xfrm>
              <a:off x="2550527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Ellipse 919">
              <a:extLst>
                <a:ext uri="{FF2B5EF4-FFF2-40B4-BE49-F238E27FC236}">
                  <a16:creationId xmlns:a16="http://schemas.microsoft.com/office/drawing/2014/main" id="{64A5F458-30F1-451B-A882-2CD614821CF4}"/>
                </a:ext>
              </a:extLst>
            </p:cNvPr>
            <p:cNvSpPr/>
            <p:nvPr/>
          </p:nvSpPr>
          <p:spPr>
            <a:xfrm>
              <a:off x="2725826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Ellipse 920">
              <a:extLst>
                <a:ext uri="{FF2B5EF4-FFF2-40B4-BE49-F238E27FC236}">
                  <a16:creationId xmlns:a16="http://schemas.microsoft.com/office/drawing/2014/main" id="{664BB170-5900-4863-8911-268C786DFA73}"/>
                </a:ext>
              </a:extLst>
            </p:cNvPr>
            <p:cNvSpPr/>
            <p:nvPr/>
          </p:nvSpPr>
          <p:spPr>
            <a:xfrm>
              <a:off x="2901125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Ellipse 921">
              <a:extLst>
                <a:ext uri="{FF2B5EF4-FFF2-40B4-BE49-F238E27FC236}">
                  <a16:creationId xmlns:a16="http://schemas.microsoft.com/office/drawing/2014/main" id="{CAA470A5-44AB-4E6F-8F1F-D5DF664D55E9}"/>
                </a:ext>
              </a:extLst>
            </p:cNvPr>
            <p:cNvSpPr/>
            <p:nvPr/>
          </p:nvSpPr>
          <p:spPr>
            <a:xfrm>
              <a:off x="3074957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Ellipse 922">
              <a:extLst>
                <a:ext uri="{FF2B5EF4-FFF2-40B4-BE49-F238E27FC236}">
                  <a16:creationId xmlns:a16="http://schemas.microsoft.com/office/drawing/2014/main" id="{7B9772EC-C0A0-422B-9A4A-40FDF8563FD2}"/>
                </a:ext>
              </a:extLst>
            </p:cNvPr>
            <p:cNvSpPr/>
            <p:nvPr/>
          </p:nvSpPr>
          <p:spPr>
            <a:xfrm>
              <a:off x="3248789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Ellipse 923">
              <a:extLst>
                <a:ext uri="{FF2B5EF4-FFF2-40B4-BE49-F238E27FC236}">
                  <a16:creationId xmlns:a16="http://schemas.microsoft.com/office/drawing/2014/main" id="{5638D0D2-8469-4781-80DA-EE2AA9354909}"/>
                </a:ext>
              </a:extLst>
            </p:cNvPr>
            <p:cNvSpPr/>
            <p:nvPr/>
          </p:nvSpPr>
          <p:spPr>
            <a:xfrm>
              <a:off x="3424088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Ellipse 924">
              <a:extLst>
                <a:ext uri="{FF2B5EF4-FFF2-40B4-BE49-F238E27FC236}">
                  <a16:creationId xmlns:a16="http://schemas.microsoft.com/office/drawing/2014/main" id="{DC33EB7C-A27F-4716-A1B0-14B313AD62AA}"/>
                </a:ext>
              </a:extLst>
            </p:cNvPr>
            <p:cNvSpPr/>
            <p:nvPr/>
          </p:nvSpPr>
          <p:spPr>
            <a:xfrm>
              <a:off x="3599387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Ellipse 925">
              <a:extLst>
                <a:ext uri="{FF2B5EF4-FFF2-40B4-BE49-F238E27FC236}">
                  <a16:creationId xmlns:a16="http://schemas.microsoft.com/office/drawing/2014/main" id="{9F28B71D-7174-4CF8-908A-88936F563724}"/>
                </a:ext>
              </a:extLst>
            </p:cNvPr>
            <p:cNvSpPr/>
            <p:nvPr/>
          </p:nvSpPr>
          <p:spPr>
            <a:xfrm>
              <a:off x="3774686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Ellipse 926">
              <a:extLst>
                <a:ext uri="{FF2B5EF4-FFF2-40B4-BE49-F238E27FC236}">
                  <a16:creationId xmlns:a16="http://schemas.microsoft.com/office/drawing/2014/main" id="{E5C5DFA7-A07B-4C2A-9F55-E1B9A0E5BC74}"/>
                </a:ext>
              </a:extLst>
            </p:cNvPr>
            <p:cNvSpPr/>
            <p:nvPr/>
          </p:nvSpPr>
          <p:spPr>
            <a:xfrm>
              <a:off x="3948518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Ellipse 927">
              <a:extLst>
                <a:ext uri="{FF2B5EF4-FFF2-40B4-BE49-F238E27FC236}">
                  <a16:creationId xmlns:a16="http://schemas.microsoft.com/office/drawing/2014/main" id="{9A6639D0-24BB-4854-8275-4D6EAF0B09D0}"/>
                </a:ext>
              </a:extLst>
            </p:cNvPr>
            <p:cNvSpPr/>
            <p:nvPr/>
          </p:nvSpPr>
          <p:spPr>
            <a:xfrm>
              <a:off x="4122350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Ellipse 928">
              <a:extLst>
                <a:ext uri="{FF2B5EF4-FFF2-40B4-BE49-F238E27FC236}">
                  <a16:creationId xmlns:a16="http://schemas.microsoft.com/office/drawing/2014/main" id="{D3FEE29C-7B8C-4237-A0C3-FE3BDAEBAC53}"/>
                </a:ext>
              </a:extLst>
            </p:cNvPr>
            <p:cNvSpPr/>
            <p:nvPr/>
          </p:nvSpPr>
          <p:spPr>
            <a:xfrm>
              <a:off x="4297649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Ellipse 929">
              <a:extLst>
                <a:ext uri="{FF2B5EF4-FFF2-40B4-BE49-F238E27FC236}">
                  <a16:creationId xmlns:a16="http://schemas.microsoft.com/office/drawing/2014/main" id="{5EF670FE-BE80-426A-9623-3D3B8833A02A}"/>
                </a:ext>
              </a:extLst>
            </p:cNvPr>
            <p:cNvSpPr/>
            <p:nvPr/>
          </p:nvSpPr>
          <p:spPr>
            <a:xfrm>
              <a:off x="4472948" y="4723385"/>
              <a:ext cx="87924" cy="8792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Ellipse 330">
              <a:extLst>
                <a:ext uri="{FF2B5EF4-FFF2-40B4-BE49-F238E27FC236}">
                  <a16:creationId xmlns:a16="http://schemas.microsoft.com/office/drawing/2014/main" id="{AC5D4BFE-25F2-4DBD-BBD0-20723B8E01A1}"/>
                </a:ext>
              </a:extLst>
            </p:cNvPr>
            <p:cNvSpPr/>
            <p:nvPr/>
          </p:nvSpPr>
          <p:spPr>
            <a:xfrm>
              <a:off x="1110768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Ellipse 331">
              <a:extLst>
                <a:ext uri="{FF2B5EF4-FFF2-40B4-BE49-F238E27FC236}">
                  <a16:creationId xmlns:a16="http://schemas.microsoft.com/office/drawing/2014/main" id="{516AB5B4-D8C0-4074-B4E9-A487818455D2}"/>
                </a:ext>
              </a:extLst>
            </p:cNvPr>
            <p:cNvSpPr/>
            <p:nvPr/>
          </p:nvSpPr>
          <p:spPr>
            <a:xfrm>
              <a:off x="1284600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Ellipse 332">
              <a:extLst>
                <a:ext uri="{FF2B5EF4-FFF2-40B4-BE49-F238E27FC236}">
                  <a16:creationId xmlns:a16="http://schemas.microsoft.com/office/drawing/2014/main" id="{0233697C-AAE3-4FB5-A585-49FDCA7B7B9B}"/>
                </a:ext>
              </a:extLst>
            </p:cNvPr>
            <p:cNvSpPr/>
            <p:nvPr/>
          </p:nvSpPr>
          <p:spPr>
            <a:xfrm>
              <a:off x="1458432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Ellipse 333">
              <a:extLst>
                <a:ext uri="{FF2B5EF4-FFF2-40B4-BE49-F238E27FC236}">
                  <a16:creationId xmlns:a16="http://schemas.microsoft.com/office/drawing/2014/main" id="{A9BD507B-E227-4E15-A412-88AEE60A3080}"/>
                </a:ext>
              </a:extLst>
            </p:cNvPr>
            <p:cNvSpPr/>
            <p:nvPr/>
          </p:nvSpPr>
          <p:spPr>
            <a:xfrm>
              <a:off x="1633731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Ellipse 334">
              <a:extLst>
                <a:ext uri="{FF2B5EF4-FFF2-40B4-BE49-F238E27FC236}">
                  <a16:creationId xmlns:a16="http://schemas.microsoft.com/office/drawing/2014/main" id="{FD3C1033-AFE0-4617-897E-9E0470A1A5C4}"/>
                </a:ext>
              </a:extLst>
            </p:cNvPr>
            <p:cNvSpPr/>
            <p:nvPr/>
          </p:nvSpPr>
          <p:spPr>
            <a:xfrm>
              <a:off x="1809030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Ellipse 335">
              <a:extLst>
                <a:ext uri="{FF2B5EF4-FFF2-40B4-BE49-F238E27FC236}">
                  <a16:creationId xmlns:a16="http://schemas.microsoft.com/office/drawing/2014/main" id="{37BC64EA-BAB6-4BEA-A361-546DD0E6C56D}"/>
                </a:ext>
              </a:extLst>
            </p:cNvPr>
            <p:cNvSpPr/>
            <p:nvPr/>
          </p:nvSpPr>
          <p:spPr>
            <a:xfrm>
              <a:off x="1984329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Ellipse 336">
              <a:extLst>
                <a:ext uri="{FF2B5EF4-FFF2-40B4-BE49-F238E27FC236}">
                  <a16:creationId xmlns:a16="http://schemas.microsoft.com/office/drawing/2014/main" id="{1E097043-5555-4190-8FDD-53A5BC1C1DB6}"/>
                </a:ext>
              </a:extLst>
            </p:cNvPr>
            <p:cNvSpPr/>
            <p:nvPr/>
          </p:nvSpPr>
          <p:spPr>
            <a:xfrm>
              <a:off x="2158161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Ellipse 337">
              <a:extLst>
                <a:ext uri="{FF2B5EF4-FFF2-40B4-BE49-F238E27FC236}">
                  <a16:creationId xmlns:a16="http://schemas.microsoft.com/office/drawing/2014/main" id="{169BDAFC-F7FB-495C-9CFB-1AF4AB2C933B}"/>
                </a:ext>
              </a:extLst>
            </p:cNvPr>
            <p:cNvSpPr/>
            <p:nvPr/>
          </p:nvSpPr>
          <p:spPr>
            <a:xfrm>
              <a:off x="2331993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E751F948-778C-4AAB-87AF-1A8238CDD4E6}"/>
                </a:ext>
              </a:extLst>
            </p:cNvPr>
            <p:cNvSpPr/>
            <p:nvPr/>
          </p:nvSpPr>
          <p:spPr>
            <a:xfrm>
              <a:off x="2507292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Ellipse 339">
              <a:extLst>
                <a:ext uri="{FF2B5EF4-FFF2-40B4-BE49-F238E27FC236}">
                  <a16:creationId xmlns:a16="http://schemas.microsoft.com/office/drawing/2014/main" id="{ACBE7F67-3268-4119-8032-25D798E9B9BC}"/>
                </a:ext>
              </a:extLst>
            </p:cNvPr>
            <p:cNvSpPr/>
            <p:nvPr/>
          </p:nvSpPr>
          <p:spPr>
            <a:xfrm>
              <a:off x="2682591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Ellipse 340">
              <a:extLst>
                <a:ext uri="{FF2B5EF4-FFF2-40B4-BE49-F238E27FC236}">
                  <a16:creationId xmlns:a16="http://schemas.microsoft.com/office/drawing/2014/main" id="{65FA5BB2-6096-4181-80FE-7018ABB17A73}"/>
                </a:ext>
              </a:extLst>
            </p:cNvPr>
            <p:cNvSpPr/>
            <p:nvPr/>
          </p:nvSpPr>
          <p:spPr>
            <a:xfrm>
              <a:off x="2857890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Ellipse 341">
              <a:extLst>
                <a:ext uri="{FF2B5EF4-FFF2-40B4-BE49-F238E27FC236}">
                  <a16:creationId xmlns:a16="http://schemas.microsoft.com/office/drawing/2014/main" id="{BCFE39D2-16A3-451A-88C7-ED98A45BD31D}"/>
                </a:ext>
              </a:extLst>
            </p:cNvPr>
            <p:cNvSpPr/>
            <p:nvPr/>
          </p:nvSpPr>
          <p:spPr>
            <a:xfrm>
              <a:off x="3031722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C20640F5-3160-40A7-A764-E6ADA8F86964}"/>
                </a:ext>
              </a:extLst>
            </p:cNvPr>
            <p:cNvSpPr/>
            <p:nvPr/>
          </p:nvSpPr>
          <p:spPr>
            <a:xfrm>
              <a:off x="3205554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9D553D62-FD7B-4CA1-9D9A-BBA8FE2786C7}"/>
                </a:ext>
              </a:extLst>
            </p:cNvPr>
            <p:cNvSpPr/>
            <p:nvPr/>
          </p:nvSpPr>
          <p:spPr>
            <a:xfrm>
              <a:off x="3380853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7FD57BFD-921A-4EE6-A9BA-5AB5B11D94E3}"/>
                </a:ext>
              </a:extLst>
            </p:cNvPr>
            <p:cNvSpPr/>
            <p:nvPr/>
          </p:nvSpPr>
          <p:spPr>
            <a:xfrm>
              <a:off x="3556152" y="2475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6C7C3BFC-AA68-46D8-9120-6CFB629B4B39}"/>
                </a:ext>
              </a:extLst>
            </p:cNvPr>
            <p:cNvSpPr/>
            <p:nvPr/>
          </p:nvSpPr>
          <p:spPr>
            <a:xfrm>
              <a:off x="1110768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Ellipse 346">
              <a:extLst>
                <a:ext uri="{FF2B5EF4-FFF2-40B4-BE49-F238E27FC236}">
                  <a16:creationId xmlns:a16="http://schemas.microsoft.com/office/drawing/2014/main" id="{FE104A83-CD62-4CD6-90DD-A6F39CEE392F}"/>
                </a:ext>
              </a:extLst>
            </p:cNvPr>
            <p:cNvSpPr/>
            <p:nvPr/>
          </p:nvSpPr>
          <p:spPr>
            <a:xfrm>
              <a:off x="1284600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640C0BC8-C09C-49FA-8A93-642571624B38}"/>
                </a:ext>
              </a:extLst>
            </p:cNvPr>
            <p:cNvSpPr/>
            <p:nvPr/>
          </p:nvSpPr>
          <p:spPr>
            <a:xfrm>
              <a:off x="1458432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1EED26E8-26A7-4C7A-8BFF-8FF7D8CC797A}"/>
                </a:ext>
              </a:extLst>
            </p:cNvPr>
            <p:cNvSpPr/>
            <p:nvPr/>
          </p:nvSpPr>
          <p:spPr>
            <a:xfrm>
              <a:off x="1633731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F9ABA8A4-39A7-494A-9ECB-68F020102453}"/>
                </a:ext>
              </a:extLst>
            </p:cNvPr>
            <p:cNvSpPr/>
            <p:nvPr/>
          </p:nvSpPr>
          <p:spPr>
            <a:xfrm>
              <a:off x="1809030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043E8D20-950B-4401-92AA-D352A4EF0282}"/>
                </a:ext>
              </a:extLst>
            </p:cNvPr>
            <p:cNvSpPr/>
            <p:nvPr/>
          </p:nvSpPr>
          <p:spPr>
            <a:xfrm>
              <a:off x="1984329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104911AD-B168-4C70-B60C-F2AE41645F32}"/>
                </a:ext>
              </a:extLst>
            </p:cNvPr>
            <p:cNvSpPr/>
            <p:nvPr/>
          </p:nvSpPr>
          <p:spPr>
            <a:xfrm>
              <a:off x="2158161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F4CDBAA4-8803-4F2F-B962-C2093AFA0908}"/>
                </a:ext>
              </a:extLst>
            </p:cNvPr>
            <p:cNvSpPr/>
            <p:nvPr/>
          </p:nvSpPr>
          <p:spPr>
            <a:xfrm>
              <a:off x="2331993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786B2577-B9EA-46DD-B321-9F76C53AFADD}"/>
                </a:ext>
              </a:extLst>
            </p:cNvPr>
            <p:cNvSpPr/>
            <p:nvPr/>
          </p:nvSpPr>
          <p:spPr>
            <a:xfrm>
              <a:off x="2507292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0D011D06-5072-47DA-AD0A-0FD9B02097B1}"/>
                </a:ext>
              </a:extLst>
            </p:cNvPr>
            <p:cNvSpPr/>
            <p:nvPr/>
          </p:nvSpPr>
          <p:spPr>
            <a:xfrm>
              <a:off x="2682591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A5964AD3-F4F9-4AFB-A6A6-E466808242E8}"/>
                </a:ext>
              </a:extLst>
            </p:cNvPr>
            <p:cNvSpPr/>
            <p:nvPr/>
          </p:nvSpPr>
          <p:spPr>
            <a:xfrm>
              <a:off x="2857890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B2F85C28-2495-4369-B2C5-F54AACE4D695}"/>
                </a:ext>
              </a:extLst>
            </p:cNvPr>
            <p:cNvSpPr/>
            <p:nvPr/>
          </p:nvSpPr>
          <p:spPr>
            <a:xfrm>
              <a:off x="3031722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FA6F8C05-1E3B-47C9-BFE8-8A853A3DD2A8}"/>
                </a:ext>
              </a:extLst>
            </p:cNvPr>
            <p:cNvSpPr/>
            <p:nvPr/>
          </p:nvSpPr>
          <p:spPr>
            <a:xfrm>
              <a:off x="3205554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D3091077-53DB-49A9-BECE-1BA97CE73027}"/>
                </a:ext>
              </a:extLst>
            </p:cNvPr>
            <p:cNvSpPr/>
            <p:nvPr/>
          </p:nvSpPr>
          <p:spPr>
            <a:xfrm>
              <a:off x="3380853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BC8F167E-E81B-4986-94E4-3BADCF64B5F8}"/>
                </a:ext>
              </a:extLst>
            </p:cNvPr>
            <p:cNvSpPr/>
            <p:nvPr/>
          </p:nvSpPr>
          <p:spPr>
            <a:xfrm>
              <a:off x="3556152" y="2323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D74737A8-2414-403B-8B4F-30BD6004FEF5}"/>
                </a:ext>
              </a:extLst>
            </p:cNvPr>
            <p:cNvSpPr/>
            <p:nvPr/>
          </p:nvSpPr>
          <p:spPr>
            <a:xfrm>
              <a:off x="1110768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78DBB185-A82F-4C72-BAB3-946B10078963}"/>
                </a:ext>
              </a:extLst>
            </p:cNvPr>
            <p:cNvSpPr/>
            <p:nvPr/>
          </p:nvSpPr>
          <p:spPr>
            <a:xfrm>
              <a:off x="1284600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C3E5AB14-A1D8-4A79-9611-5E105A306120}"/>
                </a:ext>
              </a:extLst>
            </p:cNvPr>
            <p:cNvSpPr/>
            <p:nvPr/>
          </p:nvSpPr>
          <p:spPr>
            <a:xfrm>
              <a:off x="1458432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1F75A87E-62CC-4632-A758-DCEF41F4C20F}"/>
                </a:ext>
              </a:extLst>
            </p:cNvPr>
            <p:cNvSpPr/>
            <p:nvPr/>
          </p:nvSpPr>
          <p:spPr>
            <a:xfrm>
              <a:off x="1633731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58D651BF-6551-4345-8530-08F9F48C54E2}"/>
                </a:ext>
              </a:extLst>
            </p:cNvPr>
            <p:cNvSpPr/>
            <p:nvPr/>
          </p:nvSpPr>
          <p:spPr>
            <a:xfrm>
              <a:off x="1809030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5EB9E3D8-A31A-4BF2-8FB3-1DF3718ED82B}"/>
                </a:ext>
              </a:extLst>
            </p:cNvPr>
            <p:cNvSpPr/>
            <p:nvPr/>
          </p:nvSpPr>
          <p:spPr>
            <a:xfrm>
              <a:off x="1984329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CFA6C6FD-1DBC-4ED7-9524-A2B07B571DCA}"/>
                </a:ext>
              </a:extLst>
            </p:cNvPr>
            <p:cNvSpPr/>
            <p:nvPr/>
          </p:nvSpPr>
          <p:spPr>
            <a:xfrm>
              <a:off x="2158161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965B8BA9-903A-43DE-BA93-13E0A3712BED}"/>
                </a:ext>
              </a:extLst>
            </p:cNvPr>
            <p:cNvSpPr/>
            <p:nvPr/>
          </p:nvSpPr>
          <p:spPr>
            <a:xfrm>
              <a:off x="2331993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5FE577D7-9018-4A4B-B77F-3FD16A9316B3}"/>
                </a:ext>
              </a:extLst>
            </p:cNvPr>
            <p:cNvSpPr/>
            <p:nvPr/>
          </p:nvSpPr>
          <p:spPr>
            <a:xfrm>
              <a:off x="2507292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FD83C353-4904-421F-A36C-E142AEE5D6E4}"/>
                </a:ext>
              </a:extLst>
            </p:cNvPr>
            <p:cNvSpPr/>
            <p:nvPr/>
          </p:nvSpPr>
          <p:spPr>
            <a:xfrm>
              <a:off x="2682591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3A631F2F-1493-4CB5-9ED7-7DD66DC56990}"/>
                </a:ext>
              </a:extLst>
            </p:cNvPr>
            <p:cNvSpPr/>
            <p:nvPr/>
          </p:nvSpPr>
          <p:spPr>
            <a:xfrm>
              <a:off x="2857890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0705473E-A639-4186-B6E8-6803771D3225}"/>
                </a:ext>
              </a:extLst>
            </p:cNvPr>
            <p:cNvSpPr/>
            <p:nvPr/>
          </p:nvSpPr>
          <p:spPr>
            <a:xfrm>
              <a:off x="3031722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AF6853D3-BC20-4C10-83D3-A36B908FAAEA}"/>
                </a:ext>
              </a:extLst>
            </p:cNvPr>
            <p:cNvSpPr/>
            <p:nvPr/>
          </p:nvSpPr>
          <p:spPr>
            <a:xfrm>
              <a:off x="3205554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F153CFDD-8A0E-4B4A-AB4E-0C2298476B51}"/>
                </a:ext>
              </a:extLst>
            </p:cNvPr>
            <p:cNvSpPr/>
            <p:nvPr/>
          </p:nvSpPr>
          <p:spPr>
            <a:xfrm>
              <a:off x="3380853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82853CAC-F65B-489E-9D9C-F70856F88F86}"/>
                </a:ext>
              </a:extLst>
            </p:cNvPr>
            <p:cNvSpPr/>
            <p:nvPr/>
          </p:nvSpPr>
          <p:spPr>
            <a:xfrm>
              <a:off x="3556152" y="2627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5C31D355-6C8D-4C6D-AC3D-ECFB995E28F2}"/>
                </a:ext>
              </a:extLst>
            </p:cNvPr>
            <p:cNvSpPr/>
            <p:nvPr/>
          </p:nvSpPr>
          <p:spPr>
            <a:xfrm>
              <a:off x="1110768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71146748-5DED-48DB-8831-AE8A9A5EFE26}"/>
                </a:ext>
              </a:extLst>
            </p:cNvPr>
            <p:cNvSpPr/>
            <p:nvPr/>
          </p:nvSpPr>
          <p:spPr>
            <a:xfrm>
              <a:off x="1284600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B87AB13A-6413-4E24-AF23-43292EB6DF10}"/>
                </a:ext>
              </a:extLst>
            </p:cNvPr>
            <p:cNvSpPr/>
            <p:nvPr/>
          </p:nvSpPr>
          <p:spPr>
            <a:xfrm>
              <a:off x="1458432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Ellipse 378">
              <a:extLst>
                <a:ext uri="{FF2B5EF4-FFF2-40B4-BE49-F238E27FC236}">
                  <a16:creationId xmlns:a16="http://schemas.microsoft.com/office/drawing/2014/main" id="{30F5DA15-AC19-418B-AF22-6CA1E4CDECE4}"/>
                </a:ext>
              </a:extLst>
            </p:cNvPr>
            <p:cNvSpPr/>
            <p:nvPr/>
          </p:nvSpPr>
          <p:spPr>
            <a:xfrm>
              <a:off x="1633731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Ellipse 379">
              <a:extLst>
                <a:ext uri="{FF2B5EF4-FFF2-40B4-BE49-F238E27FC236}">
                  <a16:creationId xmlns:a16="http://schemas.microsoft.com/office/drawing/2014/main" id="{35104734-4F44-4CD0-BBDD-E366B81F5F29}"/>
                </a:ext>
              </a:extLst>
            </p:cNvPr>
            <p:cNvSpPr/>
            <p:nvPr/>
          </p:nvSpPr>
          <p:spPr>
            <a:xfrm>
              <a:off x="1809030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Ellipse 380">
              <a:extLst>
                <a:ext uri="{FF2B5EF4-FFF2-40B4-BE49-F238E27FC236}">
                  <a16:creationId xmlns:a16="http://schemas.microsoft.com/office/drawing/2014/main" id="{077B0208-171A-4D36-9D2F-8A7278734B96}"/>
                </a:ext>
              </a:extLst>
            </p:cNvPr>
            <p:cNvSpPr/>
            <p:nvPr/>
          </p:nvSpPr>
          <p:spPr>
            <a:xfrm>
              <a:off x="1984329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Ellipse 381">
              <a:extLst>
                <a:ext uri="{FF2B5EF4-FFF2-40B4-BE49-F238E27FC236}">
                  <a16:creationId xmlns:a16="http://schemas.microsoft.com/office/drawing/2014/main" id="{9F25546E-8DF8-41B6-A629-E8E62C85C9F6}"/>
                </a:ext>
              </a:extLst>
            </p:cNvPr>
            <p:cNvSpPr/>
            <p:nvPr/>
          </p:nvSpPr>
          <p:spPr>
            <a:xfrm>
              <a:off x="2158161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Ellipse 382">
              <a:extLst>
                <a:ext uri="{FF2B5EF4-FFF2-40B4-BE49-F238E27FC236}">
                  <a16:creationId xmlns:a16="http://schemas.microsoft.com/office/drawing/2014/main" id="{463D7871-9950-47A5-8812-877ACCC2FDB6}"/>
                </a:ext>
              </a:extLst>
            </p:cNvPr>
            <p:cNvSpPr/>
            <p:nvPr/>
          </p:nvSpPr>
          <p:spPr>
            <a:xfrm>
              <a:off x="2331993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6A34073F-86FC-4473-B31E-5799BF2067F8}"/>
                </a:ext>
              </a:extLst>
            </p:cNvPr>
            <p:cNvSpPr/>
            <p:nvPr/>
          </p:nvSpPr>
          <p:spPr>
            <a:xfrm>
              <a:off x="2507292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B3116EEC-EB8F-4341-B872-4C294E516F8D}"/>
                </a:ext>
              </a:extLst>
            </p:cNvPr>
            <p:cNvSpPr/>
            <p:nvPr/>
          </p:nvSpPr>
          <p:spPr>
            <a:xfrm>
              <a:off x="2682591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BA91A634-D318-433A-AD9A-9C3400F16AAE}"/>
                </a:ext>
              </a:extLst>
            </p:cNvPr>
            <p:cNvSpPr/>
            <p:nvPr/>
          </p:nvSpPr>
          <p:spPr>
            <a:xfrm>
              <a:off x="2857890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C5A3414E-C584-417C-B3BD-BE3B320C4D7D}"/>
                </a:ext>
              </a:extLst>
            </p:cNvPr>
            <p:cNvSpPr/>
            <p:nvPr/>
          </p:nvSpPr>
          <p:spPr>
            <a:xfrm>
              <a:off x="3031722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54E26007-9925-42D5-8BAE-972A15AAE869}"/>
                </a:ext>
              </a:extLst>
            </p:cNvPr>
            <p:cNvSpPr/>
            <p:nvPr/>
          </p:nvSpPr>
          <p:spPr>
            <a:xfrm>
              <a:off x="3205554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3D387043-1D9F-434C-BBD5-D28C8D90E880}"/>
                </a:ext>
              </a:extLst>
            </p:cNvPr>
            <p:cNvSpPr/>
            <p:nvPr/>
          </p:nvSpPr>
          <p:spPr>
            <a:xfrm>
              <a:off x="3380853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5BC5C5AF-B822-441F-852A-7B81CAD01DEF}"/>
                </a:ext>
              </a:extLst>
            </p:cNvPr>
            <p:cNvSpPr/>
            <p:nvPr/>
          </p:nvSpPr>
          <p:spPr>
            <a:xfrm>
              <a:off x="3556152" y="2780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8FE9C692-E679-40DD-8EF6-6D59138BD428}"/>
                </a:ext>
              </a:extLst>
            </p:cNvPr>
            <p:cNvSpPr/>
            <p:nvPr/>
          </p:nvSpPr>
          <p:spPr>
            <a:xfrm>
              <a:off x="1110768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F4494860-9760-426F-97F1-AD81FF6C9CDD}"/>
                </a:ext>
              </a:extLst>
            </p:cNvPr>
            <p:cNvSpPr/>
            <p:nvPr/>
          </p:nvSpPr>
          <p:spPr>
            <a:xfrm>
              <a:off x="1284600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D32DFE5E-7A85-435C-B736-27EE42E68B81}"/>
                </a:ext>
              </a:extLst>
            </p:cNvPr>
            <p:cNvSpPr/>
            <p:nvPr/>
          </p:nvSpPr>
          <p:spPr>
            <a:xfrm>
              <a:off x="1458432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FBD8D2D1-6ABA-461E-9B2E-5F4BF3557228}"/>
                </a:ext>
              </a:extLst>
            </p:cNvPr>
            <p:cNvSpPr/>
            <p:nvPr/>
          </p:nvSpPr>
          <p:spPr>
            <a:xfrm>
              <a:off x="1633731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5CAE7469-7D35-47CA-9F25-C26669323D85}"/>
                </a:ext>
              </a:extLst>
            </p:cNvPr>
            <p:cNvSpPr/>
            <p:nvPr/>
          </p:nvSpPr>
          <p:spPr>
            <a:xfrm>
              <a:off x="1809030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D7C6096F-4FB6-4151-A667-1E5693C07B42}"/>
                </a:ext>
              </a:extLst>
            </p:cNvPr>
            <p:cNvSpPr/>
            <p:nvPr/>
          </p:nvSpPr>
          <p:spPr>
            <a:xfrm>
              <a:off x="1984329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C85E0285-2289-4ACC-B0D4-C8DCD2E1844C}"/>
                </a:ext>
              </a:extLst>
            </p:cNvPr>
            <p:cNvSpPr/>
            <p:nvPr/>
          </p:nvSpPr>
          <p:spPr>
            <a:xfrm>
              <a:off x="2158161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8CE025FB-FB3A-4733-A753-C6C18FA6B401}"/>
                </a:ext>
              </a:extLst>
            </p:cNvPr>
            <p:cNvSpPr/>
            <p:nvPr/>
          </p:nvSpPr>
          <p:spPr>
            <a:xfrm>
              <a:off x="2331993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5F2344D4-9941-461B-8286-71A0F37F7B65}"/>
                </a:ext>
              </a:extLst>
            </p:cNvPr>
            <p:cNvSpPr/>
            <p:nvPr/>
          </p:nvSpPr>
          <p:spPr>
            <a:xfrm>
              <a:off x="2507292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103518B8-58B7-4867-BBB3-832BED62B972}"/>
                </a:ext>
              </a:extLst>
            </p:cNvPr>
            <p:cNvSpPr/>
            <p:nvPr/>
          </p:nvSpPr>
          <p:spPr>
            <a:xfrm>
              <a:off x="2682591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1DD2BFED-7662-4A69-893C-342C26E015A8}"/>
                </a:ext>
              </a:extLst>
            </p:cNvPr>
            <p:cNvSpPr/>
            <p:nvPr/>
          </p:nvSpPr>
          <p:spPr>
            <a:xfrm>
              <a:off x="2857890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4984CC0E-A60F-4A2F-9AA4-AADCFFF7E04A}"/>
                </a:ext>
              </a:extLst>
            </p:cNvPr>
            <p:cNvSpPr/>
            <p:nvPr/>
          </p:nvSpPr>
          <p:spPr>
            <a:xfrm>
              <a:off x="3031722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Ellipse 402">
              <a:extLst>
                <a:ext uri="{FF2B5EF4-FFF2-40B4-BE49-F238E27FC236}">
                  <a16:creationId xmlns:a16="http://schemas.microsoft.com/office/drawing/2014/main" id="{1A32BE3B-28EB-41FD-B3F4-BE8E82C8FD7D}"/>
                </a:ext>
              </a:extLst>
            </p:cNvPr>
            <p:cNvSpPr/>
            <p:nvPr/>
          </p:nvSpPr>
          <p:spPr>
            <a:xfrm>
              <a:off x="3205554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Ellipse 403">
              <a:extLst>
                <a:ext uri="{FF2B5EF4-FFF2-40B4-BE49-F238E27FC236}">
                  <a16:creationId xmlns:a16="http://schemas.microsoft.com/office/drawing/2014/main" id="{F87B284D-F242-4172-8FEA-16D6575E54D8}"/>
                </a:ext>
              </a:extLst>
            </p:cNvPr>
            <p:cNvSpPr/>
            <p:nvPr/>
          </p:nvSpPr>
          <p:spPr>
            <a:xfrm>
              <a:off x="3380853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73462A1A-269B-49B0-9386-B80668D70FCA}"/>
                </a:ext>
              </a:extLst>
            </p:cNvPr>
            <p:cNvSpPr/>
            <p:nvPr/>
          </p:nvSpPr>
          <p:spPr>
            <a:xfrm>
              <a:off x="3556152" y="2932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Ellipse 405">
              <a:extLst>
                <a:ext uri="{FF2B5EF4-FFF2-40B4-BE49-F238E27FC236}">
                  <a16:creationId xmlns:a16="http://schemas.microsoft.com/office/drawing/2014/main" id="{77622F0A-C437-4A51-8FA3-74157056C721}"/>
                </a:ext>
              </a:extLst>
            </p:cNvPr>
            <p:cNvSpPr/>
            <p:nvPr/>
          </p:nvSpPr>
          <p:spPr>
            <a:xfrm>
              <a:off x="1110768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Ellipse 406">
              <a:extLst>
                <a:ext uri="{FF2B5EF4-FFF2-40B4-BE49-F238E27FC236}">
                  <a16:creationId xmlns:a16="http://schemas.microsoft.com/office/drawing/2014/main" id="{C8CAB7DB-17EB-41DB-B8ED-8FD589698B3D}"/>
                </a:ext>
              </a:extLst>
            </p:cNvPr>
            <p:cNvSpPr/>
            <p:nvPr/>
          </p:nvSpPr>
          <p:spPr>
            <a:xfrm>
              <a:off x="1284600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00A2C8FE-6851-425B-8D0D-89EB1DC189CF}"/>
                </a:ext>
              </a:extLst>
            </p:cNvPr>
            <p:cNvSpPr/>
            <p:nvPr/>
          </p:nvSpPr>
          <p:spPr>
            <a:xfrm>
              <a:off x="1458432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Ellipse 408">
              <a:extLst>
                <a:ext uri="{FF2B5EF4-FFF2-40B4-BE49-F238E27FC236}">
                  <a16:creationId xmlns:a16="http://schemas.microsoft.com/office/drawing/2014/main" id="{EAE23133-8105-4B7D-9C5D-F3DF7FDBAF57}"/>
                </a:ext>
              </a:extLst>
            </p:cNvPr>
            <p:cNvSpPr/>
            <p:nvPr/>
          </p:nvSpPr>
          <p:spPr>
            <a:xfrm>
              <a:off x="1633731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Ellipse 409">
              <a:extLst>
                <a:ext uri="{FF2B5EF4-FFF2-40B4-BE49-F238E27FC236}">
                  <a16:creationId xmlns:a16="http://schemas.microsoft.com/office/drawing/2014/main" id="{D6C64674-344E-423B-A26F-84641C7CBAEE}"/>
                </a:ext>
              </a:extLst>
            </p:cNvPr>
            <p:cNvSpPr/>
            <p:nvPr/>
          </p:nvSpPr>
          <p:spPr>
            <a:xfrm>
              <a:off x="1809030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Ellipse 410">
              <a:extLst>
                <a:ext uri="{FF2B5EF4-FFF2-40B4-BE49-F238E27FC236}">
                  <a16:creationId xmlns:a16="http://schemas.microsoft.com/office/drawing/2014/main" id="{C7F1E2DF-F2E3-46FA-8001-F0A3A52D1232}"/>
                </a:ext>
              </a:extLst>
            </p:cNvPr>
            <p:cNvSpPr/>
            <p:nvPr/>
          </p:nvSpPr>
          <p:spPr>
            <a:xfrm>
              <a:off x="1984329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Ellipse 411">
              <a:extLst>
                <a:ext uri="{FF2B5EF4-FFF2-40B4-BE49-F238E27FC236}">
                  <a16:creationId xmlns:a16="http://schemas.microsoft.com/office/drawing/2014/main" id="{5446AA4D-F3DA-44DF-8079-56EDE66EDC63}"/>
                </a:ext>
              </a:extLst>
            </p:cNvPr>
            <p:cNvSpPr/>
            <p:nvPr/>
          </p:nvSpPr>
          <p:spPr>
            <a:xfrm>
              <a:off x="2158161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Ellipse 412">
              <a:extLst>
                <a:ext uri="{FF2B5EF4-FFF2-40B4-BE49-F238E27FC236}">
                  <a16:creationId xmlns:a16="http://schemas.microsoft.com/office/drawing/2014/main" id="{CDA692C3-00D0-4159-99C0-2123E82582ED}"/>
                </a:ext>
              </a:extLst>
            </p:cNvPr>
            <p:cNvSpPr/>
            <p:nvPr/>
          </p:nvSpPr>
          <p:spPr>
            <a:xfrm>
              <a:off x="2331993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Ellipse 413">
              <a:extLst>
                <a:ext uri="{FF2B5EF4-FFF2-40B4-BE49-F238E27FC236}">
                  <a16:creationId xmlns:a16="http://schemas.microsoft.com/office/drawing/2014/main" id="{8A41240A-AABE-4202-9923-9B390DD15BB2}"/>
                </a:ext>
              </a:extLst>
            </p:cNvPr>
            <p:cNvSpPr/>
            <p:nvPr/>
          </p:nvSpPr>
          <p:spPr>
            <a:xfrm>
              <a:off x="2507292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Ellipse 414">
              <a:extLst>
                <a:ext uri="{FF2B5EF4-FFF2-40B4-BE49-F238E27FC236}">
                  <a16:creationId xmlns:a16="http://schemas.microsoft.com/office/drawing/2014/main" id="{B0D7F5D4-FD27-40FC-93E2-775216131ADE}"/>
                </a:ext>
              </a:extLst>
            </p:cNvPr>
            <p:cNvSpPr/>
            <p:nvPr/>
          </p:nvSpPr>
          <p:spPr>
            <a:xfrm>
              <a:off x="2682591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Ellipse 415">
              <a:extLst>
                <a:ext uri="{FF2B5EF4-FFF2-40B4-BE49-F238E27FC236}">
                  <a16:creationId xmlns:a16="http://schemas.microsoft.com/office/drawing/2014/main" id="{55F4CB8E-89D9-44E6-A3F8-48CF6BB1470D}"/>
                </a:ext>
              </a:extLst>
            </p:cNvPr>
            <p:cNvSpPr/>
            <p:nvPr/>
          </p:nvSpPr>
          <p:spPr>
            <a:xfrm>
              <a:off x="2857890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Ellipse 416">
              <a:extLst>
                <a:ext uri="{FF2B5EF4-FFF2-40B4-BE49-F238E27FC236}">
                  <a16:creationId xmlns:a16="http://schemas.microsoft.com/office/drawing/2014/main" id="{E26940B6-1344-4E73-A4BA-AF71A5A057C3}"/>
                </a:ext>
              </a:extLst>
            </p:cNvPr>
            <p:cNvSpPr/>
            <p:nvPr/>
          </p:nvSpPr>
          <p:spPr>
            <a:xfrm>
              <a:off x="3031722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Ellipse 417">
              <a:extLst>
                <a:ext uri="{FF2B5EF4-FFF2-40B4-BE49-F238E27FC236}">
                  <a16:creationId xmlns:a16="http://schemas.microsoft.com/office/drawing/2014/main" id="{74C3A68C-B262-4518-BD16-959A80D87E65}"/>
                </a:ext>
              </a:extLst>
            </p:cNvPr>
            <p:cNvSpPr/>
            <p:nvPr/>
          </p:nvSpPr>
          <p:spPr>
            <a:xfrm>
              <a:off x="3205554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Ellipse 418">
              <a:extLst>
                <a:ext uri="{FF2B5EF4-FFF2-40B4-BE49-F238E27FC236}">
                  <a16:creationId xmlns:a16="http://schemas.microsoft.com/office/drawing/2014/main" id="{A68FF7B4-2732-4F65-B446-C6DC761164CF}"/>
                </a:ext>
              </a:extLst>
            </p:cNvPr>
            <p:cNvSpPr/>
            <p:nvPr/>
          </p:nvSpPr>
          <p:spPr>
            <a:xfrm>
              <a:off x="3380853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Ellipse 419">
              <a:extLst>
                <a:ext uri="{FF2B5EF4-FFF2-40B4-BE49-F238E27FC236}">
                  <a16:creationId xmlns:a16="http://schemas.microsoft.com/office/drawing/2014/main" id="{12C95788-7413-44E2-8A77-B3F4F388E030}"/>
                </a:ext>
              </a:extLst>
            </p:cNvPr>
            <p:cNvSpPr/>
            <p:nvPr/>
          </p:nvSpPr>
          <p:spPr>
            <a:xfrm>
              <a:off x="3556152" y="3237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Ellipse 420">
              <a:extLst>
                <a:ext uri="{FF2B5EF4-FFF2-40B4-BE49-F238E27FC236}">
                  <a16:creationId xmlns:a16="http://schemas.microsoft.com/office/drawing/2014/main" id="{9F2F7F5E-4555-4287-A350-8639F55062A5}"/>
                </a:ext>
              </a:extLst>
            </p:cNvPr>
            <p:cNvSpPr/>
            <p:nvPr/>
          </p:nvSpPr>
          <p:spPr>
            <a:xfrm>
              <a:off x="1110768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Ellipse 421">
              <a:extLst>
                <a:ext uri="{FF2B5EF4-FFF2-40B4-BE49-F238E27FC236}">
                  <a16:creationId xmlns:a16="http://schemas.microsoft.com/office/drawing/2014/main" id="{F1648396-9F92-4669-8F26-2EAEA9EF0E58}"/>
                </a:ext>
              </a:extLst>
            </p:cNvPr>
            <p:cNvSpPr/>
            <p:nvPr/>
          </p:nvSpPr>
          <p:spPr>
            <a:xfrm>
              <a:off x="1284600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Ellipse 422">
              <a:extLst>
                <a:ext uri="{FF2B5EF4-FFF2-40B4-BE49-F238E27FC236}">
                  <a16:creationId xmlns:a16="http://schemas.microsoft.com/office/drawing/2014/main" id="{90531F58-FE73-43F7-A70A-B77ACC07818B}"/>
                </a:ext>
              </a:extLst>
            </p:cNvPr>
            <p:cNvSpPr/>
            <p:nvPr/>
          </p:nvSpPr>
          <p:spPr>
            <a:xfrm>
              <a:off x="1458432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Ellipse 423">
              <a:extLst>
                <a:ext uri="{FF2B5EF4-FFF2-40B4-BE49-F238E27FC236}">
                  <a16:creationId xmlns:a16="http://schemas.microsoft.com/office/drawing/2014/main" id="{BD491327-0022-413F-8C5D-D1C13D310847}"/>
                </a:ext>
              </a:extLst>
            </p:cNvPr>
            <p:cNvSpPr/>
            <p:nvPr/>
          </p:nvSpPr>
          <p:spPr>
            <a:xfrm>
              <a:off x="1633731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Ellipse 424">
              <a:extLst>
                <a:ext uri="{FF2B5EF4-FFF2-40B4-BE49-F238E27FC236}">
                  <a16:creationId xmlns:a16="http://schemas.microsoft.com/office/drawing/2014/main" id="{5791F120-2006-4911-B6DB-48B6D66DA1B5}"/>
                </a:ext>
              </a:extLst>
            </p:cNvPr>
            <p:cNvSpPr/>
            <p:nvPr/>
          </p:nvSpPr>
          <p:spPr>
            <a:xfrm>
              <a:off x="1809030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Ellipse 425">
              <a:extLst>
                <a:ext uri="{FF2B5EF4-FFF2-40B4-BE49-F238E27FC236}">
                  <a16:creationId xmlns:a16="http://schemas.microsoft.com/office/drawing/2014/main" id="{E3CA78C2-3449-4169-AB44-C9A129F977FE}"/>
                </a:ext>
              </a:extLst>
            </p:cNvPr>
            <p:cNvSpPr/>
            <p:nvPr/>
          </p:nvSpPr>
          <p:spPr>
            <a:xfrm>
              <a:off x="1984329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Ellipse 426">
              <a:extLst>
                <a:ext uri="{FF2B5EF4-FFF2-40B4-BE49-F238E27FC236}">
                  <a16:creationId xmlns:a16="http://schemas.microsoft.com/office/drawing/2014/main" id="{CB786DD5-4609-4C82-AB89-2EF5153F6310}"/>
                </a:ext>
              </a:extLst>
            </p:cNvPr>
            <p:cNvSpPr/>
            <p:nvPr/>
          </p:nvSpPr>
          <p:spPr>
            <a:xfrm>
              <a:off x="2158161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Ellipse 427">
              <a:extLst>
                <a:ext uri="{FF2B5EF4-FFF2-40B4-BE49-F238E27FC236}">
                  <a16:creationId xmlns:a16="http://schemas.microsoft.com/office/drawing/2014/main" id="{C8707167-F944-4C9C-8AAB-65E8E876A0C6}"/>
                </a:ext>
              </a:extLst>
            </p:cNvPr>
            <p:cNvSpPr/>
            <p:nvPr/>
          </p:nvSpPr>
          <p:spPr>
            <a:xfrm>
              <a:off x="2331993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Ellipse 428">
              <a:extLst>
                <a:ext uri="{FF2B5EF4-FFF2-40B4-BE49-F238E27FC236}">
                  <a16:creationId xmlns:a16="http://schemas.microsoft.com/office/drawing/2014/main" id="{0D108EC5-B698-4BAA-B0DC-AE1F1D33670E}"/>
                </a:ext>
              </a:extLst>
            </p:cNvPr>
            <p:cNvSpPr/>
            <p:nvPr/>
          </p:nvSpPr>
          <p:spPr>
            <a:xfrm>
              <a:off x="2507292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Ellipse 429">
              <a:extLst>
                <a:ext uri="{FF2B5EF4-FFF2-40B4-BE49-F238E27FC236}">
                  <a16:creationId xmlns:a16="http://schemas.microsoft.com/office/drawing/2014/main" id="{5D1CE1C2-AA6A-4499-A83A-D9DC18698657}"/>
                </a:ext>
              </a:extLst>
            </p:cNvPr>
            <p:cNvSpPr/>
            <p:nvPr/>
          </p:nvSpPr>
          <p:spPr>
            <a:xfrm>
              <a:off x="2682591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22E851C9-858F-4395-80C6-4B10277CB706}"/>
                </a:ext>
              </a:extLst>
            </p:cNvPr>
            <p:cNvSpPr/>
            <p:nvPr/>
          </p:nvSpPr>
          <p:spPr>
            <a:xfrm>
              <a:off x="2857890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232835CE-FC3D-4E91-9049-A8C96762C8A6}"/>
                </a:ext>
              </a:extLst>
            </p:cNvPr>
            <p:cNvSpPr/>
            <p:nvPr/>
          </p:nvSpPr>
          <p:spPr>
            <a:xfrm>
              <a:off x="3031722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Ellipse 432">
              <a:extLst>
                <a:ext uri="{FF2B5EF4-FFF2-40B4-BE49-F238E27FC236}">
                  <a16:creationId xmlns:a16="http://schemas.microsoft.com/office/drawing/2014/main" id="{5D3C29F9-D4C1-4AA7-94D8-8372ECB40BEA}"/>
                </a:ext>
              </a:extLst>
            </p:cNvPr>
            <p:cNvSpPr/>
            <p:nvPr/>
          </p:nvSpPr>
          <p:spPr>
            <a:xfrm>
              <a:off x="3205554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Ellipse 433">
              <a:extLst>
                <a:ext uri="{FF2B5EF4-FFF2-40B4-BE49-F238E27FC236}">
                  <a16:creationId xmlns:a16="http://schemas.microsoft.com/office/drawing/2014/main" id="{1CA93399-FE9C-4573-865A-AA22DDCB2FE7}"/>
                </a:ext>
              </a:extLst>
            </p:cNvPr>
            <p:cNvSpPr/>
            <p:nvPr/>
          </p:nvSpPr>
          <p:spPr>
            <a:xfrm>
              <a:off x="3380853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Ellipse 434">
              <a:extLst>
                <a:ext uri="{FF2B5EF4-FFF2-40B4-BE49-F238E27FC236}">
                  <a16:creationId xmlns:a16="http://schemas.microsoft.com/office/drawing/2014/main" id="{55CC20E2-5D5A-4660-959E-1C0E70A3648A}"/>
                </a:ext>
              </a:extLst>
            </p:cNvPr>
            <p:cNvSpPr/>
            <p:nvPr/>
          </p:nvSpPr>
          <p:spPr>
            <a:xfrm>
              <a:off x="3556152" y="3085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Ellipse 435">
              <a:extLst>
                <a:ext uri="{FF2B5EF4-FFF2-40B4-BE49-F238E27FC236}">
                  <a16:creationId xmlns:a16="http://schemas.microsoft.com/office/drawing/2014/main" id="{E1B16A25-9AB8-4D98-9B62-B200A608CB12}"/>
                </a:ext>
              </a:extLst>
            </p:cNvPr>
            <p:cNvSpPr/>
            <p:nvPr/>
          </p:nvSpPr>
          <p:spPr>
            <a:xfrm>
              <a:off x="1110768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Ellipse 436">
              <a:extLst>
                <a:ext uri="{FF2B5EF4-FFF2-40B4-BE49-F238E27FC236}">
                  <a16:creationId xmlns:a16="http://schemas.microsoft.com/office/drawing/2014/main" id="{6562DF87-CDC9-4690-A989-7D6BF0806D74}"/>
                </a:ext>
              </a:extLst>
            </p:cNvPr>
            <p:cNvSpPr/>
            <p:nvPr/>
          </p:nvSpPr>
          <p:spPr>
            <a:xfrm>
              <a:off x="1284600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Ellipse 437">
              <a:extLst>
                <a:ext uri="{FF2B5EF4-FFF2-40B4-BE49-F238E27FC236}">
                  <a16:creationId xmlns:a16="http://schemas.microsoft.com/office/drawing/2014/main" id="{DBF811D7-5821-4036-BF14-37E035BD3BB0}"/>
                </a:ext>
              </a:extLst>
            </p:cNvPr>
            <p:cNvSpPr/>
            <p:nvPr/>
          </p:nvSpPr>
          <p:spPr>
            <a:xfrm>
              <a:off x="1458432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Ellipse 438">
              <a:extLst>
                <a:ext uri="{FF2B5EF4-FFF2-40B4-BE49-F238E27FC236}">
                  <a16:creationId xmlns:a16="http://schemas.microsoft.com/office/drawing/2014/main" id="{3886ECEF-3219-45AB-B51E-65924130A8BB}"/>
                </a:ext>
              </a:extLst>
            </p:cNvPr>
            <p:cNvSpPr/>
            <p:nvPr/>
          </p:nvSpPr>
          <p:spPr>
            <a:xfrm>
              <a:off x="1633731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Ellipse 439">
              <a:extLst>
                <a:ext uri="{FF2B5EF4-FFF2-40B4-BE49-F238E27FC236}">
                  <a16:creationId xmlns:a16="http://schemas.microsoft.com/office/drawing/2014/main" id="{59FAB456-C336-4786-A591-EFD9CEE2C272}"/>
                </a:ext>
              </a:extLst>
            </p:cNvPr>
            <p:cNvSpPr/>
            <p:nvPr/>
          </p:nvSpPr>
          <p:spPr>
            <a:xfrm>
              <a:off x="1809030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Ellipse 440">
              <a:extLst>
                <a:ext uri="{FF2B5EF4-FFF2-40B4-BE49-F238E27FC236}">
                  <a16:creationId xmlns:a16="http://schemas.microsoft.com/office/drawing/2014/main" id="{CE0A5373-5459-4121-8977-A1C4F0E1D088}"/>
                </a:ext>
              </a:extLst>
            </p:cNvPr>
            <p:cNvSpPr/>
            <p:nvPr/>
          </p:nvSpPr>
          <p:spPr>
            <a:xfrm>
              <a:off x="1984329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Ellipse 441">
              <a:extLst>
                <a:ext uri="{FF2B5EF4-FFF2-40B4-BE49-F238E27FC236}">
                  <a16:creationId xmlns:a16="http://schemas.microsoft.com/office/drawing/2014/main" id="{FCC41322-D210-4A15-B5E5-8CC8722C15F4}"/>
                </a:ext>
              </a:extLst>
            </p:cNvPr>
            <p:cNvSpPr/>
            <p:nvPr/>
          </p:nvSpPr>
          <p:spPr>
            <a:xfrm>
              <a:off x="2158161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Ellipse 442">
              <a:extLst>
                <a:ext uri="{FF2B5EF4-FFF2-40B4-BE49-F238E27FC236}">
                  <a16:creationId xmlns:a16="http://schemas.microsoft.com/office/drawing/2014/main" id="{86F16E2D-E22D-4DD7-93C5-2B3D5450E037}"/>
                </a:ext>
              </a:extLst>
            </p:cNvPr>
            <p:cNvSpPr/>
            <p:nvPr/>
          </p:nvSpPr>
          <p:spPr>
            <a:xfrm>
              <a:off x="2331993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533AED78-263D-4E5A-9EEF-83B936F2EF95}"/>
                </a:ext>
              </a:extLst>
            </p:cNvPr>
            <p:cNvSpPr/>
            <p:nvPr/>
          </p:nvSpPr>
          <p:spPr>
            <a:xfrm>
              <a:off x="2507292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Ellipse 444">
              <a:extLst>
                <a:ext uri="{FF2B5EF4-FFF2-40B4-BE49-F238E27FC236}">
                  <a16:creationId xmlns:a16="http://schemas.microsoft.com/office/drawing/2014/main" id="{B017CE04-8814-4CE0-B10B-59EAC03FF93B}"/>
                </a:ext>
              </a:extLst>
            </p:cNvPr>
            <p:cNvSpPr/>
            <p:nvPr/>
          </p:nvSpPr>
          <p:spPr>
            <a:xfrm>
              <a:off x="2682591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Ellipse 445">
              <a:extLst>
                <a:ext uri="{FF2B5EF4-FFF2-40B4-BE49-F238E27FC236}">
                  <a16:creationId xmlns:a16="http://schemas.microsoft.com/office/drawing/2014/main" id="{770FBAE4-AEB1-4C8D-9342-C1D1D7CA2185}"/>
                </a:ext>
              </a:extLst>
            </p:cNvPr>
            <p:cNvSpPr/>
            <p:nvPr/>
          </p:nvSpPr>
          <p:spPr>
            <a:xfrm>
              <a:off x="2857890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C6815E54-B4CB-4F7D-AA98-A7F714F50A41}"/>
                </a:ext>
              </a:extLst>
            </p:cNvPr>
            <p:cNvSpPr/>
            <p:nvPr/>
          </p:nvSpPr>
          <p:spPr>
            <a:xfrm>
              <a:off x="3031722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Ellipse 447">
              <a:extLst>
                <a:ext uri="{FF2B5EF4-FFF2-40B4-BE49-F238E27FC236}">
                  <a16:creationId xmlns:a16="http://schemas.microsoft.com/office/drawing/2014/main" id="{385A69FA-6360-4B7B-B30D-6F8374162B22}"/>
                </a:ext>
              </a:extLst>
            </p:cNvPr>
            <p:cNvSpPr/>
            <p:nvPr/>
          </p:nvSpPr>
          <p:spPr>
            <a:xfrm>
              <a:off x="3205554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Ellipse 448">
              <a:extLst>
                <a:ext uri="{FF2B5EF4-FFF2-40B4-BE49-F238E27FC236}">
                  <a16:creationId xmlns:a16="http://schemas.microsoft.com/office/drawing/2014/main" id="{E244E3BA-1415-40E7-8B9E-65A8B6B9CD5F}"/>
                </a:ext>
              </a:extLst>
            </p:cNvPr>
            <p:cNvSpPr/>
            <p:nvPr/>
          </p:nvSpPr>
          <p:spPr>
            <a:xfrm>
              <a:off x="3380853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50EDB980-7663-4164-A6C7-EA62EE607956}"/>
                </a:ext>
              </a:extLst>
            </p:cNvPr>
            <p:cNvSpPr/>
            <p:nvPr/>
          </p:nvSpPr>
          <p:spPr>
            <a:xfrm>
              <a:off x="3556152" y="3389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Ellipse 450">
              <a:extLst>
                <a:ext uri="{FF2B5EF4-FFF2-40B4-BE49-F238E27FC236}">
                  <a16:creationId xmlns:a16="http://schemas.microsoft.com/office/drawing/2014/main" id="{187A2A98-DA91-4848-86ED-7FC946EFDF16}"/>
                </a:ext>
              </a:extLst>
            </p:cNvPr>
            <p:cNvSpPr/>
            <p:nvPr/>
          </p:nvSpPr>
          <p:spPr>
            <a:xfrm>
              <a:off x="1110768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Ellipse 451">
              <a:extLst>
                <a:ext uri="{FF2B5EF4-FFF2-40B4-BE49-F238E27FC236}">
                  <a16:creationId xmlns:a16="http://schemas.microsoft.com/office/drawing/2014/main" id="{D3DDC71A-EBF5-47E6-AF10-C5953F634819}"/>
                </a:ext>
              </a:extLst>
            </p:cNvPr>
            <p:cNvSpPr/>
            <p:nvPr/>
          </p:nvSpPr>
          <p:spPr>
            <a:xfrm>
              <a:off x="1284600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C9E57863-435E-487F-8F9C-276329B82106}"/>
                </a:ext>
              </a:extLst>
            </p:cNvPr>
            <p:cNvSpPr/>
            <p:nvPr/>
          </p:nvSpPr>
          <p:spPr>
            <a:xfrm>
              <a:off x="1458432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Ellipse 453">
              <a:extLst>
                <a:ext uri="{FF2B5EF4-FFF2-40B4-BE49-F238E27FC236}">
                  <a16:creationId xmlns:a16="http://schemas.microsoft.com/office/drawing/2014/main" id="{3FFB832A-8C2A-4648-BCE8-8AAAEBC4AA32}"/>
                </a:ext>
              </a:extLst>
            </p:cNvPr>
            <p:cNvSpPr/>
            <p:nvPr/>
          </p:nvSpPr>
          <p:spPr>
            <a:xfrm>
              <a:off x="1633731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Ellipse 454">
              <a:extLst>
                <a:ext uri="{FF2B5EF4-FFF2-40B4-BE49-F238E27FC236}">
                  <a16:creationId xmlns:a16="http://schemas.microsoft.com/office/drawing/2014/main" id="{92980A26-D5B8-460A-BAC0-8938BD6385CB}"/>
                </a:ext>
              </a:extLst>
            </p:cNvPr>
            <p:cNvSpPr/>
            <p:nvPr/>
          </p:nvSpPr>
          <p:spPr>
            <a:xfrm>
              <a:off x="1809030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900789B8-B9F3-43FA-B9C6-9920E0C623D3}"/>
                </a:ext>
              </a:extLst>
            </p:cNvPr>
            <p:cNvSpPr/>
            <p:nvPr/>
          </p:nvSpPr>
          <p:spPr>
            <a:xfrm>
              <a:off x="1984329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Ellipse 456">
              <a:extLst>
                <a:ext uri="{FF2B5EF4-FFF2-40B4-BE49-F238E27FC236}">
                  <a16:creationId xmlns:a16="http://schemas.microsoft.com/office/drawing/2014/main" id="{A221E366-7092-401A-BB9A-360F64CC4019}"/>
                </a:ext>
              </a:extLst>
            </p:cNvPr>
            <p:cNvSpPr/>
            <p:nvPr/>
          </p:nvSpPr>
          <p:spPr>
            <a:xfrm>
              <a:off x="2158161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Ellipse 457">
              <a:extLst>
                <a:ext uri="{FF2B5EF4-FFF2-40B4-BE49-F238E27FC236}">
                  <a16:creationId xmlns:a16="http://schemas.microsoft.com/office/drawing/2014/main" id="{8FD6AFA6-5488-4F75-A2EF-005454121CA6}"/>
                </a:ext>
              </a:extLst>
            </p:cNvPr>
            <p:cNvSpPr/>
            <p:nvPr/>
          </p:nvSpPr>
          <p:spPr>
            <a:xfrm>
              <a:off x="2331993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D6A5D025-3AF2-4DD6-940F-33B111459246}"/>
                </a:ext>
              </a:extLst>
            </p:cNvPr>
            <p:cNvSpPr/>
            <p:nvPr/>
          </p:nvSpPr>
          <p:spPr>
            <a:xfrm>
              <a:off x="2507292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Ellipse 459">
              <a:extLst>
                <a:ext uri="{FF2B5EF4-FFF2-40B4-BE49-F238E27FC236}">
                  <a16:creationId xmlns:a16="http://schemas.microsoft.com/office/drawing/2014/main" id="{A38791EF-B8A7-4C84-8C3A-A7AACBA049A5}"/>
                </a:ext>
              </a:extLst>
            </p:cNvPr>
            <p:cNvSpPr/>
            <p:nvPr/>
          </p:nvSpPr>
          <p:spPr>
            <a:xfrm>
              <a:off x="2682591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Ellipse 460">
              <a:extLst>
                <a:ext uri="{FF2B5EF4-FFF2-40B4-BE49-F238E27FC236}">
                  <a16:creationId xmlns:a16="http://schemas.microsoft.com/office/drawing/2014/main" id="{57EC12CB-9459-4655-BCB9-C6707BACEC84}"/>
                </a:ext>
              </a:extLst>
            </p:cNvPr>
            <p:cNvSpPr/>
            <p:nvPr/>
          </p:nvSpPr>
          <p:spPr>
            <a:xfrm>
              <a:off x="2857890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7966A016-FEAF-460E-81AC-6C2B940B3A5F}"/>
                </a:ext>
              </a:extLst>
            </p:cNvPr>
            <p:cNvSpPr/>
            <p:nvPr/>
          </p:nvSpPr>
          <p:spPr>
            <a:xfrm>
              <a:off x="3031722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Ellipse 462">
              <a:extLst>
                <a:ext uri="{FF2B5EF4-FFF2-40B4-BE49-F238E27FC236}">
                  <a16:creationId xmlns:a16="http://schemas.microsoft.com/office/drawing/2014/main" id="{D494625B-A859-4E07-B30E-58319F530F5D}"/>
                </a:ext>
              </a:extLst>
            </p:cNvPr>
            <p:cNvSpPr/>
            <p:nvPr/>
          </p:nvSpPr>
          <p:spPr>
            <a:xfrm>
              <a:off x="3205554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Ellipse 463">
              <a:extLst>
                <a:ext uri="{FF2B5EF4-FFF2-40B4-BE49-F238E27FC236}">
                  <a16:creationId xmlns:a16="http://schemas.microsoft.com/office/drawing/2014/main" id="{175F1557-53C6-431C-AC72-6ED309DBBF99}"/>
                </a:ext>
              </a:extLst>
            </p:cNvPr>
            <p:cNvSpPr/>
            <p:nvPr/>
          </p:nvSpPr>
          <p:spPr>
            <a:xfrm>
              <a:off x="3380853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Ellipse 464">
              <a:extLst>
                <a:ext uri="{FF2B5EF4-FFF2-40B4-BE49-F238E27FC236}">
                  <a16:creationId xmlns:a16="http://schemas.microsoft.com/office/drawing/2014/main" id="{9C059020-8341-47E4-BADD-DD6D18BB0E27}"/>
                </a:ext>
              </a:extLst>
            </p:cNvPr>
            <p:cNvSpPr/>
            <p:nvPr/>
          </p:nvSpPr>
          <p:spPr>
            <a:xfrm>
              <a:off x="3556152" y="3542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Ellipse 465">
              <a:extLst>
                <a:ext uri="{FF2B5EF4-FFF2-40B4-BE49-F238E27FC236}">
                  <a16:creationId xmlns:a16="http://schemas.microsoft.com/office/drawing/2014/main" id="{31A327FC-8DCF-4087-B551-AD6C3351F01C}"/>
                </a:ext>
              </a:extLst>
            </p:cNvPr>
            <p:cNvSpPr/>
            <p:nvPr/>
          </p:nvSpPr>
          <p:spPr>
            <a:xfrm>
              <a:off x="1110768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Ellipse 466">
              <a:extLst>
                <a:ext uri="{FF2B5EF4-FFF2-40B4-BE49-F238E27FC236}">
                  <a16:creationId xmlns:a16="http://schemas.microsoft.com/office/drawing/2014/main" id="{EFB9CB69-40EF-4B64-A9CB-001AFBABEB0A}"/>
                </a:ext>
              </a:extLst>
            </p:cNvPr>
            <p:cNvSpPr/>
            <p:nvPr/>
          </p:nvSpPr>
          <p:spPr>
            <a:xfrm>
              <a:off x="1284600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Ellipse 467">
              <a:extLst>
                <a:ext uri="{FF2B5EF4-FFF2-40B4-BE49-F238E27FC236}">
                  <a16:creationId xmlns:a16="http://schemas.microsoft.com/office/drawing/2014/main" id="{A084A9F9-945A-4C6D-AF52-06B552562742}"/>
                </a:ext>
              </a:extLst>
            </p:cNvPr>
            <p:cNvSpPr/>
            <p:nvPr/>
          </p:nvSpPr>
          <p:spPr>
            <a:xfrm>
              <a:off x="1458432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Ellipse 468">
              <a:extLst>
                <a:ext uri="{FF2B5EF4-FFF2-40B4-BE49-F238E27FC236}">
                  <a16:creationId xmlns:a16="http://schemas.microsoft.com/office/drawing/2014/main" id="{673C0AA2-61CA-4D13-9E62-D4F78DB1CFB2}"/>
                </a:ext>
              </a:extLst>
            </p:cNvPr>
            <p:cNvSpPr/>
            <p:nvPr/>
          </p:nvSpPr>
          <p:spPr>
            <a:xfrm>
              <a:off x="1633731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Ellipse 469">
              <a:extLst>
                <a:ext uri="{FF2B5EF4-FFF2-40B4-BE49-F238E27FC236}">
                  <a16:creationId xmlns:a16="http://schemas.microsoft.com/office/drawing/2014/main" id="{5191BF8C-AA51-42F7-9DE8-057C43276AEF}"/>
                </a:ext>
              </a:extLst>
            </p:cNvPr>
            <p:cNvSpPr/>
            <p:nvPr/>
          </p:nvSpPr>
          <p:spPr>
            <a:xfrm>
              <a:off x="1809030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Ellipse 470">
              <a:extLst>
                <a:ext uri="{FF2B5EF4-FFF2-40B4-BE49-F238E27FC236}">
                  <a16:creationId xmlns:a16="http://schemas.microsoft.com/office/drawing/2014/main" id="{CB273B57-5D47-4FD7-A8E6-4F7528FF9166}"/>
                </a:ext>
              </a:extLst>
            </p:cNvPr>
            <p:cNvSpPr/>
            <p:nvPr/>
          </p:nvSpPr>
          <p:spPr>
            <a:xfrm>
              <a:off x="1984329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Ellipse 471">
              <a:extLst>
                <a:ext uri="{FF2B5EF4-FFF2-40B4-BE49-F238E27FC236}">
                  <a16:creationId xmlns:a16="http://schemas.microsoft.com/office/drawing/2014/main" id="{F52DA08B-BB2B-4D2D-B8F5-A4061DF71E11}"/>
                </a:ext>
              </a:extLst>
            </p:cNvPr>
            <p:cNvSpPr/>
            <p:nvPr/>
          </p:nvSpPr>
          <p:spPr>
            <a:xfrm>
              <a:off x="2158161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Ellipse 472">
              <a:extLst>
                <a:ext uri="{FF2B5EF4-FFF2-40B4-BE49-F238E27FC236}">
                  <a16:creationId xmlns:a16="http://schemas.microsoft.com/office/drawing/2014/main" id="{EF82C580-2504-4C74-B0C8-C31F44036AE3}"/>
                </a:ext>
              </a:extLst>
            </p:cNvPr>
            <p:cNvSpPr/>
            <p:nvPr/>
          </p:nvSpPr>
          <p:spPr>
            <a:xfrm>
              <a:off x="2331993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Ellipse 473">
              <a:extLst>
                <a:ext uri="{FF2B5EF4-FFF2-40B4-BE49-F238E27FC236}">
                  <a16:creationId xmlns:a16="http://schemas.microsoft.com/office/drawing/2014/main" id="{E112530D-2DDD-4ACD-9D6E-6CBE9D83C96B}"/>
                </a:ext>
              </a:extLst>
            </p:cNvPr>
            <p:cNvSpPr/>
            <p:nvPr/>
          </p:nvSpPr>
          <p:spPr>
            <a:xfrm>
              <a:off x="2507292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Ellipse 474">
              <a:extLst>
                <a:ext uri="{FF2B5EF4-FFF2-40B4-BE49-F238E27FC236}">
                  <a16:creationId xmlns:a16="http://schemas.microsoft.com/office/drawing/2014/main" id="{6B58F00D-E6B6-4E3F-9E0B-6A130490CDF1}"/>
                </a:ext>
              </a:extLst>
            </p:cNvPr>
            <p:cNvSpPr/>
            <p:nvPr/>
          </p:nvSpPr>
          <p:spPr>
            <a:xfrm>
              <a:off x="2682591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Ellipse 475">
              <a:extLst>
                <a:ext uri="{FF2B5EF4-FFF2-40B4-BE49-F238E27FC236}">
                  <a16:creationId xmlns:a16="http://schemas.microsoft.com/office/drawing/2014/main" id="{625607AB-3728-4E06-9C9D-01A986573AB1}"/>
                </a:ext>
              </a:extLst>
            </p:cNvPr>
            <p:cNvSpPr/>
            <p:nvPr/>
          </p:nvSpPr>
          <p:spPr>
            <a:xfrm>
              <a:off x="2857890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Ellipse 476">
              <a:extLst>
                <a:ext uri="{FF2B5EF4-FFF2-40B4-BE49-F238E27FC236}">
                  <a16:creationId xmlns:a16="http://schemas.microsoft.com/office/drawing/2014/main" id="{D5C520DC-21B9-45D6-867E-A933C58B1F05}"/>
                </a:ext>
              </a:extLst>
            </p:cNvPr>
            <p:cNvSpPr/>
            <p:nvPr/>
          </p:nvSpPr>
          <p:spPr>
            <a:xfrm>
              <a:off x="3031722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Ellipse 477">
              <a:extLst>
                <a:ext uri="{FF2B5EF4-FFF2-40B4-BE49-F238E27FC236}">
                  <a16:creationId xmlns:a16="http://schemas.microsoft.com/office/drawing/2014/main" id="{5EBCC2DE-8AB0-49BD-BCF5-C254012FC9A0}"/>
                </a:ext>
              </a:extLst>
            </p:cNvPr>
            <p:cNvSpPr/>
            <p:nvPr/>
          </p:nvSpPr>
          <p:spPr>
            <a:xfrm>
              <a:off x="3205554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Ellipse 478">
              <a:extLst>
                <a:ext uri="{FF2B5EF4-FFF2-40B4-BE49-F238E27FC236}">
                  <a16:creationId xmlns:a16="http://schemas.microsoft.com/office/drawing/2014/main" id="{71015F75-7853-4E09-8470-746D20AC38F9}"/>
                </a:ext>
              </a:extLst>
            </p:cNvPr>
            <p:cNvSpPr/>
            <p:nvPr/>
          </p:nvSpPr>
          <p:spPr>
            <a:xfrm>
              <a:off x="3380853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Ellipse 479">
              <a:extLst>
                <a:ext uri="{FF2B5EF4-FFF2-40B4-BE49-F238E27FC236}">
                  <a16:creationId xmlns:a16="http://schemas.microsoft.com/office/drawing/2014/main" id="{0B12E806-7B3D-41E0-B72A-04033657CAAB}"/>
                </a:ext>
              </a:extLst>
            </p:cNvPr>
            <p:cNvSpPr/>
            <p:nvPr/>
          </p:nvSpPr>
          <p:spPr>
            <a:xfrm>
              <a:off x="3556152" y="3694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Ellipse 480">
              <a:extLst>
                <a:ext uri="{FF2B5EF4-FFF2-40B4-BE49-F238E27FC236}">
                  <a16:creationId xmlns:a16="http://schemas.microsoft.com/office/drawing/2014/main" id="{C197F991-3A28-4CF1-BA25-218685C74338}"/>
                </a:ext>
              </a:extLst>
            </p:cNvPr>
            <p:cNvSpPr/>
            <p:nvPr/>
          </p:nvSpPr>
          <p:spPr>
            <a:xfrm>
              <a:off x="1110768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Ellipse 481">
              <a:extLst>
                <a:ext uri="{FF2B5EF4-FFF2-40B4-BE49-F238E27FC236}">
                  <a16:creationId xmlns:a16="http://schemas.microsoft.com/office/drawing/2014/main" id="{ABECE460-9DA6-4443-B52A-113F8B66211E}"/>
                </a:ext>
              </a:extLst>
            </p:cNvPr>
            <p:cNvSpPr/>
            <p:nvPr/>
          </p:nvSpPr>
          <p:spPr>
            <a:xfrm>
              <a:off x="1284600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Ellipse 482">
              <a:extLst>
                <a:ext uri="{FF2B5EF4-FFF2-40B4-BE49-F238E27FC236}">
                  <a16:creationId xmlns:a16="http://schemas.microsoft.com/office/drawing/2014/main" id="{AE957BFC-DB9A-416F-8C4E-5C078024BC30}"/>
                </a:ext>
              </a:extLst>
            </p:cNvPr>
            <p:cNvSpPr/>
            <p:nvPr/>
          </p:nvSpPr>
          <p:spPr>
            <a:xfrm>
              <a:off x="1458432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Ellipse 483">
              <a:extLst>
                <a:ext uri="{FF2B5EF4-FFF2-40B4-BE49-F238E27FC236}">
                  <a16:creationId xmlns:a16="http://schemas.microsoft.com/office/drawing/2014/main" id="{F930B99B-3CF1-4BB2-904C-99704C961411}"/>
                </a:ext>
              </a:extLst>
            </p:cNvPr>
            <p:cNvSpPr/>
            <p:nvPr/>
          </p:nvSpPr>
          <p:spPr>
            <a:xfrm>
              <a:off x="1633731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Ellipse 484">
              <a:extLst>
                <a:ext uri="{FF2B5EF4-FFF2-40B4-BE49-F238E27FC236}">
                  <a16:creationId xmlns:a16="http://schemas.microsoft.com/office/drawing/2014/main" id="{2BB1769B-F104-453D-A4CB-856575E7E0BE}"/>
                </a:ext>
              </a:extLst>
            </p:cNvPr>
            <p:cNvSpPr/>
            <p:nvPr/>
          </p:nvSpPr>
          <p:spPr>
            <a:xfrm>
              <a:off x="1809030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Ellipse 485">
              <a:extLst>
                <a:ext uri="{FF2B5EF4-FFF2-40B4-BE49-F238E27FC236}">
                  <a16:creationId xmlns:a16="http://schemas.microsoft.com/office/drawing/2014/main" id="{D63E7E53-D43C-4AE0-9CB7-B15FD616AEC5}"/>
                </a:ext>
              </a:extLst>
            </p:cNvPr>
            <p:cNvSpPr/>
            <p:nvPr/>
          </p:nvSpPr>
          <p:spPr>
            <a:xfrm>
              <a:off x="1984329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Ellipse 486">
              <a:extLst>
                <a:ext uri="{FF2B5EF4-FFF2-40B4-BE49-F238E27FC236}">
                  <a16:creationId xmlns:a16="http://schemas.microsoft.com/office/drawing/2014/main" id="{E46A2206-CCB0-4487-933B-D036E91BA624}"/>
                </a:ext>
              </a:extLst>
            </p:cNvPr>
            <p:cNvSpPr/>
            <p:nvPr/>
          </p:nvSpPr>
          <p:spPr>
            <a:xfrm>
              <a:off x="2158161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Ellipse 487">
              <a:extLst>
                <a:ext uri="{FF2B5EF4-FFF2-40B4-BE49-F238E27FC236}">
                  <a16:creationId xmlns:a16="http://schemas.microsoft.com/office/drawing/2014/main" id="{B1964E7E-9FE4-42FF-B9B9-78F223F95BE0}"/>
                </a:ext>
              </a:extLst>
            </p:cNvPr>
            <p:cNvSpPr/>
            <p:nvPr/>
          </p:nvSpPr>
          <p:spPr>
            <a:xfrm>
              <a:off x="2331993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Ellipse 488">
              <a:extLst>
                <a:ext uri="{FF2B5EF4-FFF2-40B4-BE49-F238E27FC236}">
                  <a16:creationId xmlns:a16="http://schemas.microsoft.com/office/drawing/2014/main" id="{3E8178AE-FAB8-4989-91E5-7CC59B4CA8C1}"/>
                </a:ext>
              </a:extLst>
            </p:cNvPr>
            <p:cNvSpPr/>
            <p:nvPr/>
          </p:nvSpPr>
          <p:spPr>
            <a:xfrm>
              <a:off x="2507292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3577881F-B5E7-4BDC-98B0-71FA43B5BA44}"/>
                </a:ext>
              </a:extLst>
            </p:cNvPr>
            <p:cNvSpPr/>
            <p:nvPr/>
          </p:nvSpPr>
          <p:spPr>
            <a:xfrm>
              <a:off x="2682591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Ellipse 490">
              <a:extLst>
                <a:ext uri="{FF2B5EF4-FFF2-40B4-BE49-F238E27FC236}">
                  <a16:creationId xmlns:a16="http://schemas.microsoft.com/office/drawing/2014/main" id="{CC50FCB7-E958-4DEF-9587-B69E77E9CF5E}"/>
                </a:ext>
              </a:extLst>
            </p:cNvPr>
            <p:cNvSpPr/>
            <p:nvPr/>
          </p:nvSpPr>
          <p:spPr>
            <a:xfrm>
              <a:off x="2857890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Ellipse 491">
              <a:extLst>
                <a:ext uri="{FF2B5EF4-FFF2-40B4-BE49-F238E27FC236}">
                  <a16:creationId xmlns:a16="http://schemas.microsoft.com/office/drawing/2014/main" id="{858EB096-FD7F-4B15-A297-6C9DFC8F3D53}"/>
                </a:ext>
              </a:extLst>
            </p:cNvPr>
            <p:cNvSpPr/>
            <p:nvPr/>
          </p:nvSpPr>
          <p:spPr>
            <a:xfrm>
              <a:off x="3031722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Ellipse 492">
              <a:extLst>
                <a:ext uri="{FF2B5EF4-FFF2-40B4-BE49-F238E27FC236}">
                  <a16:creationId xmlns:a16="http://schemas.microsoft.com/office/drawing/2014/main" id="{D79CA18C-2105-4DFF-B252-B267A8A73E17}"/>
                </a:ext>
              </a:extLst>
            </p:cNvPr>
            <p:cNvSpPr/>
            <p:nvPr/>
          </p:nvSpPr>
          <p:spPr>
            <a:xfrm>
              <a:off x="3205554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Ellipse 493">
              <a:extLst>
                <a:ext uri="{FF2B5EF4-FFF2-40B4-BE49-F238E27FC236}">
                  <a16:creationId xmlns:a16="http://schemas.microsoft.com/office/drawing/2014/main" id="{FBD77A45-8CE7-4348-BB7E-45FD0A1E74ED}"/>
                </a:ext>
              </a:extLst>
            </p:cNvPr>
            <p:cNvSpPr/>
            <p:nvPr/>
          </p:nvSpPr>
          <p:spPr>
            <a:xfrm>
              <a:off x="3380853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Ellipse 494">
              <a:extLst>
                <a:ext uri="{FF2B5EF4-FFF2-40B4-BE49-F238E27FC236}">
                  <a16:creationId xmlns:a16="http://schemas.microsoft.com/office/drawing/2014/main" id="{7E1ABABC-7C37-49A7-ABFA-0851D590244A}"/>
                </a:ext>
              </a:extLst>
            </p:cNvPr>
            <p:cNvSpPr/>
            <p:nvPr/>
          </p:nvSpPr>
          <p:spPr>
            <a:xfrm>
              <a:off x="3556152" y="3999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Ellipse 495">
              <a:extLst>
                <a:ext uri="{FF2B5EF4-FFF2-40B4-BE49-F238E27FC236}">
                  <a16:creationId xmlns:a16="http://schemas.microsoft.com/office/drawing/2014/main" id="{59A08547-764C-41C9-9112-88176D64A7DD}"/>
                </a:ext>
              </a:extLst>
            </p:cNvPr>
            <p:cNvSpPr/>
            <p:nvPr/>
          </p:nvSpPr>
          <p:spPr>
            <a:xfrm>
              <a:off x="1110768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Ellipse 496">
              <a:extLst>
                <a:ext uri="{FF2B5EF4-FFF2-40B4-BE49-F238E27FC236}">
                  <a16:creationId xmlns:a16="http://schemas.microsoft.com/office/drawing/2014/main" id="{43DAFFA9-BE93-4ED5-8ED8-F2F91BCBD0FE}"/>
                </a:ext>
              </a:extLst>
            </p:cNvPr>
            <p:cNvSpPr/>
            <p:nvPr/>
          </p:nvSpPr>
          <p:spPr>
            <a:xfrm>
              <a:off x="1284600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Ellipse 497">
              <a:extLst>
                <a:ext uri="{FF2B5EF4-FFF2-40B4-BE49-F238E27FC236}">
                  <a16:creationId xmlns:a16="http://schemas.microsoft.com/office/drawing/2014/main" id="{24FC34EE-FC2D-4993-AA1D-B02DBF6C4733}"/>
                </a:ext>
              </a:extLst>
            </p:cNvPr>
            <p:cNvSpPr/>
            <p:nvPr/>
          </p:nvSpPr>
          <p:spPr>
            <a:xfrm>
              <a:off x="1458432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Ellipse 498">
              <a:extLst>
                <a:ext uri="{FF2B5EF4-FFF2-40B4-BE49-F238E27FC236}">
                  <a16:creationId xmlns:a16="http://schemas.microsoft.com/office/drawing/2014/main" id="{5949B2DA-2C04-4D99-A55B-2C9274F8487E}"/>
                </a:ext>
              </a:extLst>
            </p:cNvPr>
            <p:cNvSpPr/>
            <p:nvPr/>
          </p:nvSpPr>
          <p:spPr>
            <a:xfrm>
              <a:off x="1633731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Ellipse 499">
              <a:extLst>
                <a:ext uri="{FF2B5EF4-FFF2-40B4-BE49-F238E27FC236}">
                  <a16:creationId xmlns:a16="http://schemas.microsoft.com/office/drawing/2014/main" id="{65CCC1B3-53C2-49D7-A098-2A6740501CEF}"/>
                </a:ext>
              </a:extLst>
            </p:cNvPr>
            <p:cNvSpPr/>
            <p:nvPr/>
          </p:nvSpPr>
          <p:spPr>
            <a:xfrm>
              <a:off x="1809030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Ellipse 500">
              <a:extLst>
                <a:ext uri="{FF2B5EF4-FFF2-40B4-BE49-F238E27FC236}">
                  <a16:creationId xmlns:a16="http://schemas.microsoft.com/office/drawing/2014/main" id="{7F20AD3C-F1F6-4782-B6F9-95222A05D5BC}"/>
                </a:ext>
              </a:extLst>
            </p:cNvPr>
            <p:cNvSpPr/>
            <p:nvPr/>
          </p:nvSpPr>
          <p:spPr>
            <a:xfrm>
              <a:off x="1984329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Ellipse 501">
              <a:extLst>
                <a:ext uri="{FF2B5EF4-FFF2-40B4-BE49-F238E27FC236}">
                  <a16:creationId xmlns:a16="http://schemas.microsoft.com/office/drawing/2014/main" id="{B4B38E6F-4B8E-468A-8466-18ACC74E6013}"/>
                </a:ext>
              </a:extLst>
            </p:cNvPr>
            <p:cNvSpPr/>
            <p:nvPr/>
          </p:nvSpPr>
          <p:spPr>
            <a:xfrm>
              <a:off x="2158161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Ellipse 502">
              <a:extLst>
                <a:ext uri="{FF2B5EF4-FFF2-40B4-BE49-F238E27FC236}">
                  <a16:creationId xmlns:a16="http://schemas.microsoft.com/office/drawing/2014/main" id="{742B1C50-34CA-4BAE-B85E-BE85D247E803}"/>
                </a:ext>
              </a:extLst>
            </p:cNvPr>
            <p:cNvSpPr/>
            <p:nvPr/>
          </p:nvSpPr>
          <p:spPr>
            <a:xfrm>
              <a:off x="2331993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Ellipse 503">
              <a:extLst>
                <a:ext uri="{FF2B5EF4-FFF2-40B4-BE49-F238E27FC236}">
                  <a16:creationId xmlns:a16="http://schemas.microsoft.com/office/drawing/2014/main" id="{F22749AF-FF06-421B-AF78-B2E5AAC5592B}"/>
                </a:ext>
              </a:extLst>
            </p:cNvPr>
            <p:cNvSpPr/>
            <p:nvPr/>
          </p:nvSpPr>
          <p:spPr>
            <a:xfrm>
              <a:off x="2507292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Ellipse 504">
              <a:extLst>
                <a:ext uri="{FF2B5EF4-FFF2-40B4-BE49-F238E27FC236}">
                  <a16:creationId xmlns:a16="http://schemas.microsoft.com/office/drawing/2014/main" id="{82DBC175-BE52-4172-B72F-4E84488572D5}"/>
                </a:ext>
              </a:extLst>
            </p:cNvPr>
            <p:cNvSpPr/>
            <p:nvPr/>
          </p:nvSpPr>
          <p:spPr>
            <a:xfrm>
              <a:off x="2682591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Ellipse 505">
              <a:extLst>
                <a:ext uri="{FF2B5EF4-FFF2-40B4-BE49-F238E27FC236}">
                  <a16:creationId xmlns:a16="http://schemas.microsoft.com/office/drawing/2014/main" id="{FA079246-8996-4276-B7C8-B82A57657A8C}"/>
                </a:ext>
              </a:extLst>
            </p:cNvPr>
            <p:cNvSpPr/>
            <p:nvPr/>
          </p:nvSpPr>
          <p:spPr>
            <a:xfrm>
              <a:off x="2857890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Ellipse 506">
              <a:extLst>
                <a:ext uri="{FF2B5EF4-FFF2-40B4-BE49-F238E27FC236}">
                  <a16:creationId xmlns:a16="http://schemas.microsoft.com/office/drawing/2014/main" id="{E2A6CF2B-B3ED-4BA8-9ABE-0281E749464D}"/>
                </a:ext>
              </a:extLst>
            </p:cNvPr>
            <p:cNvSpPr/>
            <p:nvPr/>
          </p:nvSpPr>
          <p:spPr>
            <a:xfrm>
              <a:off x="3031722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Ellipse 507">
              <a:extLst>
                <a:ext uri="{FF2B5EF4-FFF2-40B4-BE49-F238E27FC236}">
                  <a16:creationId xmlns:a16="http://schemas.microsoft.com/office/drawing/2014/main" id="{19620C98-1552-49B7-8C2D-4BF16430AFAB}"/>
                </a:ext>
              </a:extLst>
            </p:cNvPr>
            <p:cNvSpPr/>
            <p:nvPr/>
          </p:nvSpPr>
          <p:spPr>
            <a:xfrm>
              <a:off x="3205554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Ellipse 508">
              <a:extLst>
                <a:ext uri="{FF2B5EF4-FFF2-40B4-BE49-F238E27FC236}">
                  <a16:creationId xmlns:a16="http://schemas.microsoft.com/office/drawing/2014/main" id="{5D8D9BC7-6E61-41F8-BE5C-A2DDD7D4D54C}"/>
                </a:ext>
              </a:extLst>
            </p:cNvPr>
            <p:cNvSpPr/>
            <p:nvPr/>
          </p:nvSpPr>
          <p:spPr>
            <a:xfrm>
              <a:off x="3380853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Ellipse 509">
              <a:extLst>
                <a:ext uri="{FF2B5EF4-FFF2-40B4-BE49-F238E27FC236}">
                  <a16:creationId xmlns:a16="http://schemas.microsoft.com/office/drawing/2014/main" id="{21B7B147-878B-4616-A8ED-8EC5F1DFEA8E}"/>
                </a:ext>
              </a:extLst>
            </p:cNvPr>
            <p:cNvSpPr/>
            <p:nvPr/>
          </p:nvSpPr>
          <p:spPr>
            <a:xfrm>
              <a:off x="3556152" y="3847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Ellipse 510">
              <a:extLst>
                <a:ext uri="{FF2B5EF4-FFF2-40B4-BE49-F238E27FC236}">
                  <a16:creationId xmlns:a16="http://schemas.microsoft.com/office/drawing/2014/main" id="{1DE316A8-6716-43E8-9D4F-225001B9DF43}"/>
                </a:ext>
              </a:extLst>
            </p:cNvPr>
            <p:cNvSpPr/>
            <p:nvPr/>
          </p:nvSpPr>
          <p:spPr>
            <a:xfrm>
              <a:off x="1110768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Ellipse 511">
              <a:extLst>
                <a:ext uri="{FF2B5EF4-FFF2-40B4-BE49-F238E27FC236}">
                  <a16:creationId xmlns:a16="http://schemas.microsoft.com/office/drawing/2014/main" id="{FE4A912E-23BD-47BD-BBEC-A330BAF5B85C}"/>
                </a:ext>
              </a:extLst>
            </p:cNvPr>
            <p:cNvSpPr/>
            <p:nvPr/>
          </p:nvSpPr>
          <p:spPr>
            <a:xfrm>
              <a:off x="1284600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Ellipse 512">
              <a:extLst>
                <a:ext uri="{FF2B5EF4-FFF2-40B4-BE49-F238E27FC236}">
                  <a16:creationId xmlns:a16="http://schemas.microsoft.com/office/drawing/2014/main" id="{77CFFBD8-7F6B-49ED-AC98-01340C776C33}"/>
                </a:ext>
              </a:extLst>
            </p:cNvPr>
            <p:cNvSpPr/>
            <p:nvPr/>
          </p:nvSpPr>
          <p:spPr>
            <a:xfrm>
              <a:off x="1458432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Ellipse 513">
              <a:extLst>
                <a:ext uri="{FF2B5EF4-FFF2-40B4-BE49-F238E27FC236}">
                  <a16:creationId xmlns:a16="http://schemas.microsoft.com/office/drawing/2014/main" id="{1D468D3B-4BBC-448A-80B1-B704C9ECC6D8}"/>
                </a:ext>
              </a:extLst>
            </p:cNvPr>
            <p:cNvSpPr/>
            <p:nvPr/>
          </p:nvSpPr>
          <p:spPr>
            <a:xfrm>
              <a:off x="1633731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Ellipse 514">
              <a:extLst>
                <a:ext uri="{FF2B5EF4-FFF2-40B4-BE49-F238E27FC236}">
                  <a16:creationId xmlns:a16="http://schemas.microsoft.com/office/drawing/2014/main" id="{AD0B5455-F4CC-442B-964C-5752591A0CAA}"/>
                </a:ext>
              </a:extLst>
            </p:cNvPr>
            <p:cNvSpPr/>
            <p:nvPr/>
          </p:nvSpPr>
          <p:spPr>
            <a:xfrm>
              <a:off x="1809030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Ellipse 515">
              <a:extLst>
                <a:ext uri="{FF2B5EF4-FFF2-40B4-BE49-F238E27FC236}">
                  <a16:creationId xmlns:a16="http://schemas.microsoft.com/office/drawing/2014/main" id="{D7F0631F-8B05-4A4B-8152-E582F483AA2F}"/>
                </a:ext>
              </a:extLst>
            </p:cNvPr>
            <p:cNvSpPr/>
            <p:nvPr/>
          </p:nvSpPr>
          <p:spPr>
            <a:xfrm>
              <a:off x="1984329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Ellipse 516">
              <a:extLst>
                <a:ext uri="{FF2B5EF4-FFF2-40B4-BE49-F238E27FC236}">
                  <a16:creationId xmlns:a16="http://schemas.microsoft.com/office/drawing/2014/main" id="{6D35A8B9-A8D9-4D8C-8718-35C350037063}"/>
                </a:ext>
              </a:extLst>
            </p:cNvPr>
            <p:cNvSpPr/>
            <p:nvPr/>
          </p:nvSpPr>
          <p:spPr>
            <a:xfrm>
              <a:off x="2158161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Ellipse 517">
              <a:extLst>
                <a:ext uri="{FF2B5EF4-FFF2-40B4-BE49-F238E27FC236}">
                  <a16:creationId xmlns:a16="http://schemas.microsoft.com/office/drawing/2014/main" id="{396AF15F-1FB2-4A73-AEE2-97A29C8813A2}"/>
                </a:ext>
              </a:extLst>
            </p:cNvPr>
            <p:cNvSpPr/>
            <p:nvPr/>
          </p:nvSpPr>
          <p:spPr>
            <a:xfrm>
              <a:off x="2331993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Ellipse 518">
              <a:extLst>
                <a:ext uri="{FF2B5EF4-FFF2-40B4-BE49-F238E27FC236}">
                  <a16:creationId xmlns:a16="http://schemas.microsoft.com/office/drawing/2014/main" id="{20E9D3BA-7CA9-4875-A022-A3905E55B713}"/>
                </a:ext>
              </a:extLst>
            </p:cNvPr>
            <p:cNvSpPr/>
            <p:nvPr/>
          </p:nvSpPr>
          <p:spPr>
            <a:xfrm>
              <a:off x="2507292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Ellipse 519">
              <a:extLst>
                <a:ext uri="{FF2B5EF4-FFF2-40B4-BE49-F238E27FC236}">
                  <a16:creationId xmlns:a16="http://schemas.microsoft.com/office/drawing/2014/main" id="{872436DD-6536-42DC-AD9C-2629950078AA}"/>
                </a:ext>
              </a:extLst>
            </p:cNvPr>
            <p:cNvSpPr/>
            <p:nvPr/>
          </p:nvSpPr>
          <p:spPr>
            <a:xfrm>
              <a:off x="2682591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Ellipse 520">
              <a:extLst>
                <a:ext uri="{FF2B5EF4-FFF2-40B4-BE49-F238E27FC236}">
                  <a16:creationId xmlns:a16="http://schemas.microsoft.com/office/drawing/2014/main" id="{AFF3E608-9CC9-44D9-B6C0-FAEC3FEDDD88}"/>
                </a:ext>
              </a:extLst>
            </p:cNvPr>
            <p:cNvSpPr/>
            <p:nvPr/>
          </p:nvSpPr>
          <p:spPr>
            <a:xfrm>
              <a:off x="2857890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Ellipse 521">
              <a:extLst>
                <a:ext uri="{FF2B5EF4-FFF2-40B4-BE49-F238E27FC236}">
                  <a16:creationId xmlns:a16="http://schemas.microsoft.com/office/drawing/2014/main" id="{252F2C3B-2BCC-4031-AB28-B200E6D4A93D}"/>
                </a:ext>
              </a:extLst>
            </p:cNvPr>
            <p:cNvSpPr/>
            <p:nvPr/>
          </p:nvSpPr>
          <p:spPr>
            <a:xfrm>
              <a:off x="3031722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Ellipse 522">
              <a:extLst>
                <a:ext uri="{FF2B5EF4-FFF2-40B4-BE49-F238E27FC236}">
                  <a16:creationId xmlns:a16="http://schemas.microsoft.com/office/drawing/2014/main" id="{A88E01C4-6E54-4552-B7C1-6D0381B996FD}"/>
                </a:ext>
              </a:extLst>
            </p:cNvPr>
            <p:cNvSpPr/>
            <p:nvPr/>
          </p:nvSpPr>
          <p:spPr>
            <a:xfrm>
              <a:off x="3205554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Ellipse 523">
              <a:extLst>
                <a:ext uri="{FF2B5EF4-FFF2-40B4-BE49-F238E27FC236}">
                  <a16:creationId xmlns:a16="http://schemas.microsoft.com/office/drawing/2014/main" id="{0187F556-B2CD-4901-B5F3-CC549187AE27}"/>
                </a:ext>
              </a:extLst>
            </p:cNvPr>
            <p:cNvSpPr/>
            <p:nvPr/>
          </p:nvSpPr>
          <p:spPr>
            <a:xfrm>
              <a:off x="3380853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Ellipse 524">
              <a:extLst>
                <a:ext uri="{FF2B5EF4-FFF2-40B4-BE49-F238E27FC236}">
                  <a16:creationId xmlns:a16="http://schemas.microsoft.com/office/drawing/2014/main" id="{B82D3E5E-596C-461F-92BB-4B6867D24A76}"/>
                </a:ext>
              </a:extLst>
            </p:cNvPr>
            <p:cNvSpPr/>
            <p:nvPr/>
          </p:nvSpPr>
          <p:spPr>
            <a:xfrm>
              <a:off x="3556152" y="4151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Ellipse 525">
              <a:extLst>
                <a:ext uri="{FF2B5EF4-FFF2-40B4-BE49-F238E27FC236}">
                  <a16:creationId xmlns:a16="http://schemas.microsoft.com/office/drawing/2014/main" id="{E35AD0F8-03C5-48CC-9B1A-C528FAD3209D}"/>
                </a:ext>
              </a:extLst>
            </p:cNvPr>
            <p:cNvSpPr/>
            <p:nvPr/>
          </p:nvSpPr>
          <p:spPr>
            <a:xfrm>
              <a:off x="1110768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Ellipse 526">
              <a:extLst>
                <a:ext uri="{FF2B5EF4-FFF2-40B4-BE49-F238E27FC236}">
                  <a16:creationId xmlns:a16="http://schemas.microsoft.com/office/drawing/2014/main" id="{2877F272-FEE2-4AB0-956B-86D441202C61}"/>
                </a:ext>
              </a:extLst>
            </p:cNvPr>
            <p:cNvSpPr/>
            <p:nvPr/>
          </p:nvSpPr>
          <p:spPr>
            <a:xfrm>
              <a:off x="1284600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Ellipse 527">
              <a:extLst>
                <a:ext uri="{FF2B5EF4-FFF2-40B4-BE49-F238E27FC236}">
                  <a16:creationId xmlns:a16="http://schemas.microsoft.com/office/drawing/2014/main" id="{7270160D-C455-4230-A7A5-4159CA26D973}"/>
                </a:ext>
              </a:extLst>
            </p:cNvPr>
            <p:cNvSpPr/>
            <p:nvPr/>
          </p:nvSpPr>
          <p:spPr>
            <a:xfrm>
              <a:off x="1458432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Ellipse 528">
              <a:extLst>
                <a:ext uri="{FF2B5EF4-FFF2-40B4-BE49-F238E27FC236}">
                  <a16:creationId xmlns:a16="http://schemas.microsoft.com/office/drawing/2014/main" id="{70D690E2-D286-4CB6-8C37-B654C6AEA218}"/>
                </a:ext>
              </a:extLst>
            </p:cNvPr>
            <p:cNvSpPr/>
            <p:nvPr/>
          </p:nvSpPr>
          <p:spPr>
            <a:xfrm>
              <a:off x="1633731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Ellipse 529">
              <a:extLst>
                <a:ext uri="{FF2B5EF4-FFF2-40B4-BE49-F238E27FC236}">
                  <a16:creationId xmlns:a16="http://schemas.microsoft.com/office/drawing/2014/main" id="{24DD80BC-54C1-4335-BF3D-383DADED4CD6}"/>
                </a:ext>
              </a:extLst>
            </p:cNvPr>
            <p:cNvSpPr/>
            <p:nvPr/>
          </p:nvSpPr>
          <p:spPr>
            <a:xfrm>
              <a:off x="1809030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Ellipse 530">
              <a:extLst>
                <a:ext uri="{FF2B5EF4-FFF2-40B4-BE49-F238E27FC236}">
                  <a16:creationId xmlns:a16="http://schemas.microsoft.com/office/drawing/2014/main" id="{E12ECADD-2E96-4098-9C93-FDF332EC44BA}"/>
                </a:ext>
              </a:extLst>
            </p:cNvPr>
            <p:cNvSpPr/>
            <p:nvPr/>
          </p:nvSpPr>
          <p:spPr>
            <a:xfrm>
              <a:off x="1984329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Ellipse 531">
              <a:extLst>
                <a:ext uri="{FF2B5EF4-FFF2-40B4-BE49-F238E27FC236}">
                  <a16:creationId xmlns:a16="http://schemas.microsoft.com/office/drawing/2014/main" id="{9807E6B4-CD16-4F55-9329-09352FF75A31}"/>
                </a:ext>
              </a:extLst>
            </p:cNvPr>
            <p:cNvSpPr/>
            <p:nvPr/>
          </p:nvSpPr>
          <p:spPr>
            <a:xfrm>
              <a:off x="2158161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Ellipse 532">
              <a:extLst>
                <a:ext uri="{FF2B5EF4-FFF2-40B4-BE49-F238E27FC236}">
                  <a16:creationId xmlns:a16="http://schemas.microsoft.com/office/drawing/2014/main" id="{E7CC8520-E0D7-47F6-A94B-B0D9FD9821B5}"/>
                </a:ext>
              </a:extLst>
            </p:cNvPr>
            <p:cNvSpPr/>
            <p:nvPr/>
          </p:nvSpPr>
          <p:spPr>
            <a:xfrm>
              <a:off x="2331993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Ellipse 533">
              <a:extLst>
                <a:ext uri="{FF2B5EF4-FFF2-40B4-BE49-F238E27FC236}">
                  <a16:creationId xmlns:a16="http://schemas.microsoft.com/office/drawing/2014/main" id="{5B0D33E1-DDE4-4A65-9EC7-105A8D40EA28}"/>
                </a:ext>
              </a:extLst>
            </p:cNvPr>
            <p:cNvSpPr/>
            <p:nvPr/>
          </p:nvSpPr>
          <p:spPr>
            <a:xfrm>
              <a:off x="2507292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Ellipse 534">
              <a:extLst>
                <a:ext uri="{FF2B5EF4-FFF2-40B4-BE49-F238E27FC236}">
                  <a16:creationId xmlns:a16="http://schemas.microsoft.com/office/drawing/2014/main" id="{7EF93574-79DD-4020-B03E-F2FAA28831E5}"/>
                </a:ext>
              </a:extLst>
            </p:cNvPr>
            <p:cNvSpPr/>
            <p:nvPr/>
          </p:nvSpPr>
          <p:spPr>
            <a:xfrm>
              <a:off x="2682591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Ellipse 535">
              <a:extLst>
                <a:ext uri="{FF2B5EF4-FFF2-40B4-BE49-F238E27FC236}">
                  <a16:creationId xmlns:a16="http://schemas.microsoft.com/office/drawing/2014/main" id="{857C1AEA-07DF-4A72-9068-A2D146F013AD}"/>
                </a:ext>
              </a:extLst>
            </p:cNvPr>
            <p:cNvSpPr/>
            <p:nvPr/>
          </p:nvSpPr>
          <p:spPr>
            <a:xfrm>
              <a:off x="2857890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Ellipse 536">
              <a:extLst>
                <a:ext uri="{FF2B5EF4-FFF2-40B4-BE49-F238E27FC236}">
                  <a16:creationId xmlns:a16="http://schemas.microsoft.com/office/drawing/2014/main" id="{B11E92E4-B565-4482-BD08-DB90AC5543FE}"/>
                </a:ext>
              </a:extLst>
            </p:cNvPr>
            <p:cNvSpPr/>
            <p:nvPr/>
          </p:nvSpPr>
          <p:spPr>
            <a:xfrm>
              <a:off x="3031722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Ellipse 537">
              <a:extLst>
                <a:ext uri="{FF2B5EF4-FFF2-40B4-BE49-F238E27FC236}">
                  <a16:creationId xmlns:a16="http://schemas.microsoft.com/office/drawing/2014/main" id="{7241C6DD-0CD8-441A-AC85-CBF87321CE90}"/>
                </a:ext>
              </a:extLst>
            </p:cNvPr>
            <p:cNvSpPr/>
            <p:nvPr/>
          </p:nvSpPr>
          <p:spPr>
            <a:xfrm>
              <a:off x="3205554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Ellipse 538">
              <a:extLst>
                <a:ext uri="{FF2B5EF4-FFF2-40B4-BE49-F238E27FC236}">
                  <a16:creationId xmlns:a16="http://schemas.microsoft.com/office/drawing/2014/main" id="{A881C98E-71CE-411D-8EE4-69C91AE9EDE6}"/>
                </a:ext>
              </a:extLst>
            </p:cNvPr>
            <p:cNvSpPr/>
            <p:nvPr/>
          </p:nvSpPr>
          <p:spPr>
            <a:xfrm>
              <a:off x="3380853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Ellipse 539">
              <a:extLst>
                <a:ext uri="{FF2B5EF4-FFF2-40B4-BE49-F238E27FC236}">
                  <a16:creationId xmlns:a16="http://schemas.microsoft.com/office/drawing/2014/main" id="{C47FF640-AB35-4F7D-B057-BDB9ED699058}"/>
                </a:ext>
              </a:extLst>
            </p:cNvPr>
            <p:cNvSpPr/>
            <p:nvPr/>
          </p:nvSpPr>
          <p:spPr>
            <a:xfrm>
              <a:off x="3556152" y="4304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Ellipse 540">
              <a:extLst>
                <a:ext uri="{FF2B5EF4-FFF2-40B4-BE49-F238E27FC236}">
                  <a16:creationId xmlns:a16="http://schemas.microsoft.com/office/drawing/2014/main" id="{926B7FB1-E87C-4586-BD76-624CCFDB3E29}"/>
                </a:ext>
              </a:extLst>
            </p:cNvPr>
            <p:cNvSpPr/>
            <p:nvPr/>
          </p:nvSpPr>
          <p:spPr>
            <a:xfrm>
              <a:off x="1110768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Ellipse 541">
              <a:extLst>
                <a:ext uri="{FF2B5EF4-FFF2-40B4-BE49-F238E27FC236}">
                  <a16:creationId xmlns:a16="http://schemas.microsoft.com/office/drawing/2014/main" id="{5EB29AD2-AB9C-4E5A-9002-4C1B46967253}"/>
                </a:ext>
              </a:extLst>
            </p:cNvPr>
            <p:cNvSpPr/>
            <p:nvPr/>
          </p:nvSpPr>
          <p:spPr>
            <a:xfrm>
              <a:off x="1284600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Ellipse 542">
              <a:extLst>
                <a:ext uri="{FF2B5EF4-FFF2-40B4-BE49-F238E27FC236}">
                  <a16:creationId xmlns:a16="http://schemas.microsoft.com/office/drawing/2014/main" id="{4DF3DA90-4BA8-49CE-ACBA-DC717D0B524E}"/>
                </a:ext>
              </a:extLst>
            </p:cNvPr>
            <p:cNvSpPr/>
            <p:nvPr/>
          </p:nvSpPr>
          <p:spPr>
            <a:xfrm>
              <a:off x="1458432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Ellipse 543">
              <a:extLst>
                <a:ext uri="{FF2B5EF4-FFF2-40B4-BE49-F238E27FC236}">
                  <a16:creationId xmlns:a16="http://schemas.microsoft.com/office/drawing/2014/main" id="{A853B299-F56D-40A7-BE13-4A783DFB615D}"/>
                </a:ext>
              </a:extLst>
            </p:cNvPr>
            <p:cNvSpPr/>
            <p:nvPr/>
          </p:nvSpPr>
          <p:spPr>
            <a:xfrm>
              <a:off x="1633731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Ellipse 544">
              <a:extLst>
                <a:ext uri="{FF2B5EF4-FFF2-40B4-BE49-F238E27FC236}">
                  <a16:creationId xmlns:a16="http://schemas.microsoft.com/office/drawing/2014/main" id="{9B957217-E493-4D54-8975-D1DBC330C53F}"/>
                </a:ext>
              </a:extLst>
            </p:cNvPr>
            <p:cNvSpPr/>
            <p:nvPr/>
          </p:nvSpPr>
          <p:spPr>
            <a:xfrm>
              <a:off x="1809030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Ellipse 545">
              <a:extLst>
                <a:ext uri="{FF2B5EF4-FFF2-40B4-BE49-F238E27FC236}">
                  <a16:creationId xmlns:a16="http://schemas.microsoft.com/office/drawing/2014/main" id="{819046D2-9A91-4EBD-9F74-B4A189DB2476}"/>
                </a:ext>
              </a:extLst>
            </p:cNvPr>
            <p:cNvSpPr/>
            <p:nvPr/>
          </p:nvSpPr>
          <p:spPr>
            <a:xfrm>
              <a:off x="1984329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Ellipse 546">
              <a:extLst>
                <a:ext uri="{FF2B5EF4-FFF2-40B4-BE49-F238E27FC236}">
                  <a16:creationId xmlns:a16="http://schemas.microsoft.com/office/drawing/2014/main" id="{60D8F20D-0B98-47E4-AE00-8CF15C87BB70}"/>
                </a:ext>
              </a:extLst>
            </p:cNvPr>
            <p:cNvSpPr/>
            <p:nvPr/>
          </p:nvSpPr>
          <p:spPr>
            <a:xfrm>
              <a:off x="2158161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Ellipse 547">
              <a:extLst>
                <a:ext uri="{FF2B5EF4-FFF2-40B4-BE49-F238E27FC236}">
                  <a16:creationId xmlns:a16="http://schemas.microsoft.com/office/drawing/2014/main" id="{F81857D9-96A7-4B21-B8C9-1FB2DF60D23B}"/>
                </a:ext>
              </a:extLst>
            </p:cNvPr>
            <p:cNvSpPr/>
            <p:nvPr/>
          </p:nvSpPr>
          <p:spPr>
            <a:xfrm>
              <a:off x="2331993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Ellipse 548">
              <a:extLst>
                <a:ext uri="{FF2B5EF4-FFF2-40B4-BE49-F238E27FC236}">
                  <a16:creationId xmlns:a16="http://schemas.microsoft.com/office/drawing/2014/main" id="{CBBB023A-6CEE-4DE3-82A6-E3B4AFCB5002}"/>
                </a:ext>
              </a:extLst>
            </p:cNvPr>
            <p:cNvSpPr/>
            <p:nvPr/>
          </p:nvSpPr>
          <p:spPr>
            <a:xfrm>
              <a:off x="2507292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Ellipse 549">
              <a:extLst>
                <a:ext uri="{FF2B5EF4-FFF2-40B4-BE49-F238E27FC236}">
                  <a16:creationId xmlns:a16="http://schemas.microsoft.com/office/drawing/2014/main" id="{98AC7ED2-BC98-4B36-B231-6E4A746D4AC2}"/>
                </a:ext>
              </a:extLst>
            </p:cNvPr>
            <p:cNvSpPr/>
            <p:nvPr/>
          </p:nvSpPr>
          <p:spPr>
            <a:xfrm>
              <a:off x="2682591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Ellipse 550">
              <a:extLst>
                <a:ext uri="{FF2B5EF4-FFF2-40B4-BE49-F238E27FC236}">
                  <a16:creationId xmlns:a16="http://schemas.microsoft.com/office/drawing/2014/main" id="{5849D417-7529-4C30-99DF-65144CA9FD28}"/>
                </a:ext>
              </a:extLst>
            </p:cNvPr>
            <p:cNvSpPr/>
            <p:nvPr/>
          </p:nvSpPr>
          <p:spPr>
            <a:xfrm>
              <a:off x="2857890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Ellipse 551">
              <a:extLst>
                <a:ext uri="{FF2B5EF4-FFF2-40B4-BE49-F238E27FC236}">
                  <a16:creationId xmlns:a16="http://schemas.microsoft.com/office/drawing/2014/main" id="{05E3F241-BBAD-4AD2-887F-02D4AC90BED7}"/>
                </a:ext>
              </a:extLst>
            </p:cNvPr>
            <p:cNvSpPr/>
            <p:nvPr/>
          </p:nvSpPr>
          <p:spPr>
            <a:xfrm>
              <a:off x="3031722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Ellipse 552">
              <a:extLst>
                <a:ext uri="{FF2B5EF4-FFF2-40B4-BE49-F238E27FC236}">
                  <a16:creationId xmlns:a16="http://schemas.microsoft.com/office/drawing/2014/main" id="{1F1AF18E-678E-4089-9145-9C550E9F6D53}"/>
                </a:ext>
              </a:extLst>
            </p:cNvPr>
            <p:cNvSpPr/>
            <p:nvPr/>
          </p:nvSpPr>
          <p:spPr>
            <a:xfrm>
              <a:off x="3205554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Ellipse 553">
              <a:extLst>
                <a:ext uri="{FF2B5EF4-FFF2-40B4-BE49-F238E27FC236}">
                  <a16:creationId xmlns:a16="http://schemas.microsoft.com/office/drawing/2014/main" id="{7F2FF3EE-733B-46A0-9D97-71747D80BE6D}"/>
                </a:ext>
              </a:extLst>
            </p:cNvPr>
            <p:cNvSpPr/>
            <p:nvPr/>
          </p:nvSpPr>
          <p:spPr>
            <a:xfrm>
              <a:off x="3380853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Ellipse 554">
              <a:extLst>
                <a:ext uri="{FF2B5EF4-FFF2-40B4-BE49-F238E27FC236}">
                  <a16:creationId xmlns:a16="http://schemas.microsoft.com/office/drawing/2014/main" id="{BCE82CFD-7C08-4315-AD29-F6B39836024B}"/>
                </a:ext>
              </a:extLst>
            </p:cNvPr>
            <p:cNvSpPr/>
            <p:nvPr/>
          </p:nvSpPr>
          <p:spPr>
            <a:xfrm>
              <a:off x="3556152" y="4456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Ellipse 555">
              <a:extLst>
                <a:ext uri="{FF2B5EF4-FFF2-40B4-BE49-F238E27FC236}">
                  <a16:creationId xmlns:a16="http://schemas.microsoft.com/office/drawing/2014/main" id="{6C429E1A-C05F-4E26-98F7-CB2FBF75C017}"/>
                </a:ext>
              </a:extLst>
            </p:cNvPr>
            <p:cNvSpPr/>
            <p:nvPr/>
          </p:nvSpPr>
          <p:spPr>
            <a:xfrm>
              <a:off x="1110768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Ellipse 556">
              <a:extLst>
                <a:ext uri="{FF2B5EF4-FFF2-40B4-BE49-F238E27FC236}">
                  <a16:creationId xmlns:a16="http://schemas.microsoft.com/office/drawing/2014/main" id="{3E55AD9B-8FAF-4168-AB8F-9C47B52F776D}"/>
                </a:ext>
              </a:extLst>
            </p:cNvPr>
            <p:cNvSpPr/>
            <p:nvPr/>
          </p:nvSpPr>
          <p:spPr>
            <a:xfrm>
              <a:off x="1284600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Ellipse 557">
              <a:extLst>
                <a:ext uri="{FF2B5EF4-FFF2-40B4-BE49-F238E27FC236}">
                  <a16:creationId xmlns:a16="http://schemas.microsoft.com/office/drawing/2014/main" id="{B727A207-8D7F-4324-903F-1BF4D7D0DC5B}"/>
                </a:ext>
              </a:extLst>
            </p:cNvPr>
            <p:cNvSpPr/>
            <p:nvPr/>
          </p:nvSpPr>
          <p:spPr>
            <a:xfrm>
              <a:off x="1458432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Ellipse 558">
              <a:extLst>
                <a:ext uri="{FF2B5EF4-FFF2-40B4-BE49-F238E27FC236}">
                  <a16:creationId xmlns:a16="http://schemas.microsoft.com/office/drawing/2014/main" id="{B4A9904D-CA45-41E5-AD52-B6E8CCCB5EF1}"/>
                </a:ext>
              </a:extLst>
            </p:cNvPr>
            <p:cNvSpPr/>
            <p:nvPr/>
          </p:nvSpPr>
          <p:spPr>
            <a:xfrm>
              <a:off x="1633731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Ellipse 559">
              <a:extLst>
                <a:ext uri="{FF2B5EF4-FFF2-40B4-BE49-F238E27FC236}">
                  <a16:creationId xmlns:a16="http://schemas.microsoft.com/office/drawing/2014/main" id="{39843754-B524-4478-8B87-DD2B096A9397}"/>
                </a:ext>
              </a:extLst>
            </p:cNvPr>
            <p:cNvSpPr/>
            <p:nvPr/>
          </p:nvSpPr>
          <p:spPr>
            <a:xfrm>
              <a:off x="1809030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Ellipse 560">
              <a:extLst>
                <a:ext uri="{FF2B5EF4-FFF2-40B4-BE49-F238E27FC236}">
                  <a16:creationId xmlns:a16="http://schemas.microsoft.com/office/drawing/2014/main" id="{545C781D-93FB-43C1-9554-567C8A485BD1}"/>
                </a:ext>
              </a:extLst>
            </p:cNvPr>
            <p:cNvSpPr/>
            <p:nvPr/>
          </p:nvSpPr>
          <p:spPr>
            <a:xfrm>
              <a:off x="1984329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Ellipse 561">
              <a:extLst>
                <a:ext uri="{FF2B5EF4-FFF2-40B4-BE49-F238E27FC236}">
                  <a16:creationId xmlns:a16="http://schemas.microsoft.com/office/drawing/2014/main" id="{2798E333-24B6-4240-9A50-3465BD8A5DDA}"/>
                </a:ext>
              </a:extLst>
            </p:cNvPr>
            <p:cNvSpPr/>
            <p:nvPr/>
          </p:nvSpPr>
          <p:spPr>
            <a:xfrm>
              <a:off x="2158161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Ellipse 562">
              <a:extLst>
                <a:ext uri="{FF2B5EF4-FFF2-40B4-BE49-F238E27FC236}">
                  <a16:creationId xmlns:a16="http://schemas.microsoft.com/office/drawing/2014/main" id="{2D41557B-8168-4BB5-BB33-1E0E764F7A18}"/>
                </a:ext>
              </a:extLst>
            </p:cNvPr>
            <p:cNvSpPr/>
            <p:nvPr/>
          </p:nvSpPr>
          <p:spPr>
            <a:xfrm>
              <a:off x="2331993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Ellipse 563">
              <a:extLst>
                <a:ext uri="{FF2B5EF4-FFF2-40B4-BE49-F238E27FC236}">
                  <a16:creationId xmlns:a16="http://schemas.microsoft.com/office/drawing/2014/main" id="{DF3CDD82-8460-4F45-AF53-01D24CF0BCE8}"/>
                </a:ext>
              </a:extLst>
            </p:cNvPr>
            <p:cNvSpPr/>
            <p:nvPr/>
          </p:nvSpPr>
          <p:spPr>
            <a:xfrm>
              <a:off x="2507292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Ellipse 564">
              <a:extLst>
                <a:ext uri="{FF2B5EF4-FFF2-40B4-BE49-F238E27FC236}">
                  <a16:creationId xmlns:a16="http://schemas.microsoft.com/office/drawing/2014/main" id="{D279479B-587C-4672-B46C-D42C4894FC8D}"/>
                </a:ext>
              </a:extLst>
            </p:cNvPr>
            <p:cNvSpPr/>
            <p:nvPr/>
          </p:nvSpPr>
          <p:spPr>
            <a:xfrm>
              <a:off x="2682591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Ellipse 565">
              <a:extLst>
                <a:ext uri="{FF2B5EF4-FFF2-40B4-BE49-F238E27FC236}">
                  <a16:creationId xmlns:a16="http://schemas.microsoft.com/office/drawing/2014/main" id="{9DC43E68-9C73-420C-984C-1F760A292AF3}"/>
                </a:ext>
              </a:extLst>
            </p:cNvPr>
            <p:cNvSpPr/>
            <p:nvPr/>
          </p:nvSpPr>
          <p:spPr>
            <a:xfrm>
              <a:off x="2857890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Ellipse 566">
              <a:extLst>
                <a:ext uri="{FF2B5EF4-FFF2-40B4-BE49-F238E27FC236}">
                  <a16:creationId xmlns:a16="http://schemas.microsoft.com/office/drawing/2014/main" id="{65EBA43E-3D31-4620-8B14-1C345EB8C18E}"/>
                </a:ext>
              </a:extLst>
            </p:cNvPr>
            <p:cNvSpPr/>
            <p:nvPr/>
          </p:nvSpPr>
          <p:spPr>
            <a:xfrm>
              <a:off x="3031722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Ellipse 567">
              <a:extLst>
                <a:ext uri="{FF2B5EF4-FFF2-40B4-BE49-F238E27FC236}">
                  <a16:creationId xmlns:a16="http://schemas.microsoft.com/office/drawing/2014/main" id="{46F02244-9307-4B87-87FB-1EAF3AA9681E}"/>
                </a:ext>
              </a:extLst>
            </p:cNvPr>
            <p:cNvSpPr/>
            <p:nvPr/>
          </p:nvSpPr>
          <p:spPr>
            <a:xfrm>
              <a:off x="3205554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Ellipse 568">
              <a:extLst>
                <a:ext uri="{FF2B5EF4-FFF2-40B4-BE49-F238E27FC236}">
                  <a16:creationId xmlns:a16="http://schemas.microsoft.com/office/drawing/2014/main" id="{2C0C09F6-C29C-4867-AC40-82F0DA1B5DFF}"/>
                </a:ext>
              </a:extLst>
            </p:cNvPr>
            <p:cNvSpPr/>
            <p:nvPr/>
          </p:nvSpPr>
          <p:spPr>
            <a:xfrm>
              <a:off x="3380853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Ellipse 569">
              <a:extLst>
                <a:ext uri="{FF2B5EF4-FFF2-40B4-BE49-F238E27FC236}">
                  <a16:creationId xmlns:a16="http://schemas.microsoft.com/office/drawing/2014/main" id="{65A5F983-0192-4600-AABE-1BF38B6E62C1}"/>
                </a:ext>
              </a:extLst>
            </p:cNvPr>
            <p:cNvSpPr/>
            <p:nvPr/>
          </p:nvSpPr>
          <p:spPr>
            <a:xfrm>
              <a:off x="3556152" y="47615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Ellipse 570">
              <a:extLst>
                <a:ext uri="{FF2B5EF4-FFF2-40B4-BE49-F238E27FC236}">
                  <a16:creationId xmlns:a16="http://schemas.microsoft.com/office/drawing/2014/main" id="{DD2437BD-AD5A-4C9E-80B4-B1C4AE3326AA}"/>
                </a:ext>
              </a:extLst>
            </p:cNvPr>
            <p:cNvSpPr/>
            <p:nvPr/>
          </p:nvSpPr>
          <p:spPr>
            <a:xfrm>
              <a:off x="1110768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Ellipse 571">
              <a:extLst>
                <a:ext uri="{FF2B5EF4-FFF2-40B4-BE49-F238E27FC236}">
                  <a16:creationId xmlns:a16="http://schemas.microsoft.com/office/drawing/2014/main" id="{F97DEAE0-FE28-41E6-B1D2-5365673EE7E5}"/>
                </a:ext>
              </a:extLst>
            </p:cNvPr>
            <p:cNvSpPr/>
            <p:nvPr/>
          </p:nvSpPr>
          <p:spPr>
            <a:xfrm>
              <a:off x="1284600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Ellipse 572">
              <a:extLst>
                <a:ext uri="{FF2B5EF4-FFF2-40B4-BE49-F238E27FC236}">
                  <a16:creationId xmlns:a16="http://schemas.microsoft.com/office/drawing/2014/main" id="{02455896-24D1-438F-A6EC-A61AEB8C8691}"/>
                </a:ext>
              </a:extLst>
            </p:cNvPr>
            <p:cNvSpPr/>
            <p:nvPr/>
          </p:nvSpPr>
          <p:spPr>
            <a:xfrm>
              <a:off x="1458432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Ellipse 573">
              <a:extLst>
                <a:ext uri="{FF2B5EF4-FFF2-40B4-BE49-F238E27FC236}">
                  <a16:creationId xmlns:a16="http://schemas.microsoft.com/office/drawing/2014/main" id="{365676C2-A60E-4293-9148-CBA7D61BFA2C}"/>
                </a:ext>
              </a:extLst>
            </p:cNvPr>
            <p:cNvSpPr/>
            <p:nvPr/>
          </p:nvSpPr>
          <p:spPr>
            <a:xfrm>
              <a:off x="1633731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Ellipse 574">
              <a:extLst>
                <a:ext uri="{FF2B5EF4-FFF2-40B4-BE49-F238E27FC236}">
                  <a16:creationId xmlns:a16="http://schemas.microsoft.com/office/drawing/2014/main" id="{44B07055-B8EB-4D61-BDB7-FCBBAB4AB1AF}"/>
                </a:ext>
              </a:extLst>
            </p:cNvPr>
            <p:cNvSpPr/>
            <p:nvPr/>
          </p:nvSpPr>
          <p:spPr>
            <a:xfrm>
              <a:off x="1809030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Ellipse 575">
              <a:extLst>
                <a:ext uri="{FF2B5EF4-FFF2-40B4-BE49-F238E27FC236}">
                  <a16:creationId xmlns:a16="http://schemas.microsoft.com/office/drawing/2014/main" id="{BD16202A-5322-47E0-B26A-33A411CAD5B6}"/>
                </a:ext>
              </a:extLst>
            </p:cNvPr>
            <p:cNvSpPr/>
            <p:nvPr/>
          </p:nvSpPr>
          <p:spPr>
            <a:xfrm>
              <a:off x="1984329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Ellipse 576">
              <a:extLst>
                <a:ext uri="{FF2B5EF4-FFF2-40B4-BE49-F238E27FC236}">
                  <a16:creationId xmlns:a16="http://schemas.microsoft.com/office/drawing/2014/main" id="{5CA8AE7D-7C7E-4566-8633-F502D114DC97}"/>
                </a:ext>
              </a:extLst>
            </p:cNvPr>
            <p:cNvSpPr/>
            <p:nvPr/>
          </p:nvSpPr>
          <p:spPr>
            <a:xfrm>
              <a:off x="2158161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Ellipse 577">
              <a:extLst>
                <a:ext uri="{FF2B5EF4-FFF2-40B4-BE49-F238E27FC236}">
                  <a16:creationId xmlns:a16="http://schemas.microsoft.com/office/drawing/2014/main" id="{E1662635-747B-4CA0-8DBC-46E15CED7EFF}"/>
                </a:ext>
              </a:extLst>
            </p:cNvPr>
            <p:cNvSpPr/>
            <p:nvPr/>
          </p:nvSpPr>
          <p:spPr>
            <a:xfrm>
              <a:off x="2331993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Ellipse 578">
              <a:extLst>
                <a:ext uri="{FF2B5EF4-FFF2-40B4-BE49-F238E27FC236}">
                  <a16:creationId xmlns:a16="http://schemas.microsoft.com/office/drawing/2014/main" id="{779963F8-54F5-4A67-A263-27B039CB228A}"/>
                </a:ext>
              </a:extLst>
            </p:cNvPr>
            <p:cNvSpPr/>
            <p:nvPr/>
          </p:nvSpPr>
          <p:spPr>
            <a:xfrm>
              <a:off x="2507292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Ellipse 579">
              <a:extLst>
                <a:ext uri="{FF2B5EF4-FFF2-40B4-BE49-F238E27FC236}">
                  <a16:creationId xmlns:a16="http://schemas.microsoft.com/office/drawing/2014/main" id="{7D8E43A0-5CD0-4A1F-B114-B1158932205C}"/>
                </a:ext>
              </a:extLst>
            </p:cNvPr>
            <p:cNvSpPr/>
            <p:nvPr/>
          </p:nvSpPr>
          <p:spPr>
            <a:xfrm>
              <a:off x="2682591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Ellipse 580">
              <a:extLst>
                <a:ext uri="{FF2B5EF4-FFF2-40B4-BE49-F238E27FC236}">
                  <a16:creationId xmlns:a16="http://schemas.microsoft.com/office/drawing/2014/main" id="{078E1413-651F-4FBB-9EE8-0456DBB25D2C}"/>
                </a:ext>
              </a:extLst>
            </p:cNvPr>
            <p:cNvSpPr/>
            <p:nvPr/>
          </p:nvSpPr>
          <p:spPr>
            <a:xfrm>
              <a:off x="2857890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Ellipse 581">
              <a:extLst>
                <a:ext uri="{FF2B5EF4-FFF2-40B4-BE49-F238E27FC236}">
                  <a16:creationId xmlns:a16="http://schemas.microsoft.com/office/drawing/2014/main" id="{2F603784-0B42-4759-9EBD-3D24BC9E99DB}"/>
                </a:ext>
              </a:extLst>
            </p:cNvPr>
            <p:cNvSpPr/>
            <p:nvPr/>
          </p:nvSpPr>
          <p:spPr>
            <a:xfrm>
              <a:off x="3031722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Ellipse 582">
              <a:extLst>
                <a:ext uri="{FF2B5EF4-FFF2-40B4-BE49-F238E27FC236}">
                  <a16:creationId xmlns:a16="http://schemas.microsoft.com/office/drawing/2014/main" id="{E507BD64-2065-4481-909E-0DE2993BC83F}"/>
                </a:ext>
              </a:extLst>
            </p:cNvPr>
            <p:cNvSpPr/>
            <p:nvPr/>
          </p:nvSpPr>
          <p:spPr>
            <a:xfrm>
              <a:off x="3205554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Ellipse 583">
              <a:extLst>
                <a:ext uri="{FF2B5EF4-FFF2-40B4-BE49-F238E27FC236}">
                  <a16:creationId xmlns:a16="http://schemas.microsoft.com/office/drawing/2014/main" id="{F3E9C937-1EBD-42F9-A8DB-BADDAB3FD61E}"/>
                </a:ext>
              </a:extLst>
            </p:cNvPr>
            <p:cNvSpPr/>
            <p:nvPr/>
          </p:nvSpPr>
          <p:spPr>
            <a:xfrm>
              <a:off x="3380853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Ellipse 584">
              <a:extLst>
                <a:ext uri="{FF2B5EF4-FFF2-40B4-BE49-F238E27FC236}">
                  <a16:creationId xmlns:a16="http://schemas.microsoft.com/office/drawing/2014/main" id="{4C1845B4-7B69-4C0E-A52B-2B14FB65E278}"/>
                </a:ext>
              </a:extLst>
            </p:cNvPr>
            <p:cNvSpPr/>
            <p:nvPr/>
          </p:nvSpPr>
          <p:spPr>
            <a:xfrm>
              <a:off x="3556152" y="46091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Ellipse 585">
              <a:extLst>
                <a:ext uri="{FF2B5EF4-FFF2-40B4-BE49-F238E27FC236}">
                  <a16:creationId xmlns:a16="http://schemas.microsoft.com/office/drawing/2014/main" id="{6ACBE5E2-4418-4953-A5F8-B1F097CA7C15}"/>
                </a:ext>
              </a:extLst>
            </p:cNvPr>
            <p:cNvSpPr/>
            <p:nvPr/>
          </p:nvSpPr>
          <p:spPr>
            <a:xfrm>
              <a:off x="1110768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Ellipse 586">
              <a:extLst>
                <a:ext uri="{FF2B5EF4-FFF2-40B4-BE49-F238E27FC236}">
                  <a16:creationId xmlns:a16="http://schemas.microsoft.com/office/drawing/2014/main" id="{E3100CB6-5C7D-498D-82DC-5868C53DE822}"/>
                </a:ext>
              </a:extLst>
            </p:cNvPr>
            <p:cNvSpPr/>
            <p:nvPr/>
          </p:nvSpPr>
          <p:spPr>
            <a:xfrm>
              <a:off x="1284600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Ellipse 587">
              <a:extLst>
                <a:ext uri="{FF2B5EF4-FFF2-40B4-BE49-F238E27FC236}">
                  <a16:creationId xmlns:a16="http://schemas.microsoft.com/office/drawing/2014/main" id="{B46C0D1A-0762-43AC-9EEF-1A94293734C5}"/>
                </a:ext>
              </a:extLst>
            </p:cNvPr>
            <p:cNvSpPr/>
            <p:nvPr/>
          </p:nvSpPr>
          <p:spPr>
            <a:xfrm>
              <a:off x="1458432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Ellipse 588">
              <a:extLst>
                <a:ext uri="{FF2B5EF4-FFF2-40B4-BE49-F238E27FC236}">
                  <a16:creationId xmlns:a16="http://schemas.microsoft.com/office/drawing/2014/main" id="{1CC3964C-4226-430B-9CF0-3539153315FE}"/>
                </a:ext>
              </a:extLst>
            </p:cNvPr>
            <p:cNvSpPr/>
            <p:nvPr/>
          </p:nvSpPr>
          <p:spPr>
            <a:xfrm>
              <a:off x="1633731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Ellipse 589">
              <a:extLst>
                <a:ext uri="{FF2B5EF4-FFF2-40B4-BE49-F238E27FC236}">
                  <a16:creationId xmlns:a16="http://schemas.microsoft.com/office/drawing/2014/main" id="{12C6C458-896C-43BB-9BE1-A76F82254132}"/>
                </a:ext>
              </a:extLst>
            </p:cNvPr>
            <p:cNvSpPr/>
            <p:nvPr/>
          </p:nvSpPr>
          <p:spPr>
            <a:xfrm>
              <a:off x="1809030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Ellipse 590">
              <a:extLst>
                <a:ext uri="{FF2B5EF4-FFF2-40B4-BE49-F238E27FC236}">
                  <a16:creationId xmlns:a16="http://schemas.microsoft.com/office/drawing/2014/main" id="{0E476221-561F-4D9E-B939-207EC601899B}"/>
                </a:ext>
              </a:extLst>
            </p:cNvPr>
            <p:cNvSpPr/>
            <p:nvPr/>
          </p:nvSpPr>
          <p:spPr>
            <a:xfrm>
              <a:off x="1984329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Ellipse 591">
              <a:extLst>
                <a:ext uri="{FF2B5EF4-FFF2-40B4-BE49-F238E27FC236}">
                  <a16:creationId xmlns:a16="http://schemas.microsoft.com/office/drawing/2014/main" id="{233F7730-4D5E-4E32-97FE-6E7DF4168489}"/>
                </a:ext>
              </a:extLst>
            </p:cNvPr>
            <p:cNvSpPr/>
            <p:nvPr/>
          </p:nvSpPr>
          <p:spPr>
            <a:xfrm>
              <a:off x="2158161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Ellipse 592">
              <a:extLst>
                <a:ext uri="{FF2B5EF4-FFF2-40B4-BE49-F238E27FC236}">
                  <a16:creationId xmlns:a16="http://schemas.microsoft.com/office/drawing/2014/main" id="{981EE6C5-7ADB-401C-947D-7337422122FC}"/>
                </a:ext>
              </a:extLst>
            </p:cNvPr>
            <p:cNvSpPr/>
            <p:nvPr/>
          </p:nvSpPr>
          <p:spPr>
            <a:xfrm>
              <a:off x="2331993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Ellipse 593">
              <a:extLst>
                <a:ext uri="{FF2B5EF4-FFF2-40B4-BE49-F238E27FC236}">
                  <a16:creationId xmlns:a16="http://schemas.microsoft.com/office/drawing/2014/main" id="{E13EEDC7-36A6-4CE9-B3DC-1825D42F35ED}"/>
                </a:ext>
              </a:extLst>
            </p:cNvPr>
            <p:cNvSpPr/>
            <p:nvPr/>
          </p:nvSpPr>
          <p:spPr>
            <a:xfrm>
              <a:off x="2507292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Ellipse 594">
              <a:extLst>
                <a:ext uri="{FF2B5EF4-FFF2-40B4-BE49-F238E27FC236}">
                  <a16:creationId xmlns:a16="http://schemas.microsoft.com/office/drawing/2014/main" id="{F5EA4C58-B2CF-4DCF-9C48-0E07054653FC}"/>
                </a:ext>
              </a:extLst>
            </p:cNvPr>
            <p:cNvSpPr/>
            <p:nvPr/>
          </p:nvSpPr>
          <p:spPr>
            <a:xfrm>
              <a:off x="2682591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Ellipse 595">
              <a:extLst>
                <a:ext uri="{FF2B5EF4-FFF2-40B4-BE49-F238E27FC236}">
                  <a16:creationId xmlns:a16="http://schemas.microsoft.com/office/drawing/2014/main" id="{7EBDAE9F-2B0C-43D9-8987-B09DF319AAED}"/>
                </a:ext>
              </a:extLst>
            </p:cNvPr>
            <p:cNvSpPr/>
            <p:nvPr/>
          </p:nvSpPr>
          <p:spPr>
            <a:xfrm>
              <a:off x="2857890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Ellipse 596">
              <a:extLst>
                <a:ext uri="{FF2B5EF4-FFF2-40B4-BE49-F238E27FC236}">
                  <a16:creationId xmlns:a16="http://schemas.microsoft.com/office/drawing/2014/main" id="{45EA2DD9-C427-4E89-8BCE-DCC09C793A22}"/>
                </a:ext>
              </a:extLst>
            </p:cNvPr>
            <p:cNvSpPr/>
            <p:nvPr/>
          </p:nvSpPr>
          <p:spPr>
            <a:xfrm>
              <a:off x="3031722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Ellipse 597">
              <a:extLst>
                <a:ext uri="{FF2B5EF4-FFF2-40B4-BE49-F238E27FC236}">
                  <a16:creationId xmlns:a16="http://schemas.microsoft.com/office/drawing/2014/main" id="{C6CB7D0C-83DA-45A5-86BC-7F34BAA1FF7C}"/>
                </a:ext>
              </a:extLst>
            </p:cNvPr>
            <p:cNvSpPr/>
            <p:nvPr/>
          </p:nvSpPr>
          <p:spPr>
            <a:xfrm>
              <a:off x="3205554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Ellipse 598">
              <a:extLst>
                <a:ext uri="{FF2B5EF4-FFF2-40B4-BE49-F238E27FC236}">
                  <a16:creationId xmlns:a16="http://schemas.microsoft.com/office/drawing/2014/main" id="{43EB0D33-4E32-4E66-9114-C07AB50F2E11}"/>
                </a:ext>
              </a:extLst>
            </p:cNvPr>
            <p:cNvSpPr/>
            <p:nvPr/>
          </p:nvSpPr>
          <p:spPr>
            <a:xfrm>
              <a:off x="3380853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Ellipse 599">
              <a:extLst>
                <a:ext uri="{FF2B5EF4-FFF2-40B4-BE49-F238E27FC236}">
                  <a16:creationId xmlns:a16="http://schemas.microsoft.com/office/drawing/2014/main" id="{72FB73E7-C088-4687-B7E2-E2F5E48AC71C}"/>
                </a:ext>
              </a:extLst>
            </p:cNvPr>
            <p:cNvSpPr/>
            <p:nvPr/>
          </p:nvSpPr>
          <p:spPr>
            <a:xfrm>
              <a:off x="3556152" y="49139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Ellipse 600">
              <a:extLst>
                <a:ext uri="{FF2B5EF4-FFF2-40B4-BE49-F238E27FC236}">
                  <a16:creationId xmlns:a16="http://schemas.microsoft.com/office/drawing/2014/main" id="{13831409-38D1-4E32-A960-468E26B96E75}"/>
                </a:ext>
              </a:extLst>
            </p:cNvPr>
            <p:cNvSpPr/>
            <p:nvPr/>
          </p:nvSpPr>
          <p:spPr>
            <a:xfrm>
              <a:off x="1110768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Ellipse 601">
              <a:extLst>
                <a:ext uri="{FF2B5EF4-FFF2-40B4-BE49-F238E27FC236}">
                  <a16:creationId xmlns:a16="http://schemas.microsoft.com/office/drawing/2014/main" id="{1D2645B9-77C0-4383-BCA5-98A344E3858A}"/>
                </a:ext>
              </a:extLst>
            </p:cNvPr>
            <p:cNvSpPr/>
            <p:nvPr/>
          </p:nvSpPr>
          <p:spPr>
            <a:xfrm>
              <a:off x="1284600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Ellipse 602">
              <a:extLst>
                <a:ext uri="{FF2B5EF4-FFF2-40B4-BE49-F238E27FC236}">
                  <a16:creationId xmlns:a16="http://schemas.microsoft.com/office/drawing/2014/main" id="{D2DD360F-F7F2-4054-816A-4B2FA726A212}"/>
                </a:ext>
              </a:extLst>
            </p:cNvPr>
            <p:cNvSpPr/>
            <p:nvPr/>
          </p:nvSpPr>
          <p:spPr>
            <a:xfrm>
              <a:off x="1458432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Ellipse 603">
              <a:extLst>
                <a:ext uri="{FF2B5EF4-FFF2-40B4-BE49-F238E27FC236}">
                  <a16:creationId xmlns:a16="http://schemas.microsoft.com/office/drawing/2014/main" id="{D4F6A53B-D540-45E6-8719-33E3FA81BB8A}"/>
                </a:ext>
              </a:extLst>
            </p:cNvPr>
            <p:cNvSpPr/>
            <p:nvPr/>
          </p:nvSpPr>
          <p:spPr>
            <a:xfrm>
              <a:off x="1633731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Ellipse 604">
              <a:extLst>
                <a:ext uri="{FF2B5EF4-FFF2-40B4-BE49-F238E27FC236}">
                  <a16:creationId xmlns:a16="http://schemas.microsoft.com/office/drawing/2014/main" id="{AF30C6D7-DABB-4A4C-B28E-A754145AFDDB}"/>
                </a:ext>
              </a:extLst>
            </p:cNvPr>
            <p:cNvSpPr/>
            <p:nvPr/>
          </p:nvSpPr>
          <p:spPr>
            <a:xfrm>
              <a:off x="1809030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Ellipse 605">
              <a:extLst>
                <a:ext uri="{FF2B5EF4-FFF2-40B4-BE49-F238E27FC236}">
                  <a16:creationId xmlns:a16="http://schemas.microsoft.com/office/drawing/2014/main" id="{0D4D7725-D8D3-44D6-A8A5-143B48242CC7}"/>
                </a:ext>
              </a:extLst>
            </p:cNvPr>
            <p:cNvSpPr/>
            <p:nvPr/>
          </p:nvSpPr>
          <p:spPr>
            <a:xfrm>
              <a:off x="1984329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Ellipse 606">
              <a:extLst>
                <a:ext uri="{FF2B5EF4-FFF2-40B4-BE49-F238E27FC236}">
                  <a16:creationId xmlns:a16="http://schemas.microsoft.com/office/drawing/2014/main" id="{274DCFE5-88E2-4403-BCE9-075B1212CFF7}"/>
                </a:ext>
              </a:extLst>
            </p:cNvPr>
            <p:cNvSpPr/>
            <p:nvPr/>
          </p:nvSpPr>
          <p:spPr>
            <a:xfrm>
              <a:off x="2158161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Ellipse 607">
              <a:extLst>
                <a:ext uri="{FF2B5EF4-FFF2-40B4-BE49-F238E27FC236}">
                  <a16:creationId xmlns:a16="http://schemas.microsoft.com/office/drawing/2014/main" id="{F2EC974D-5810-4AE1-8029-E48F8ECB9C7E}"/>
                </a:ext>
              </a:extLst>
            </p:cNvPr>
            <p:cNvSpPr/>
            <p:nvPr/>
          </p:nvSpPr>
          <p:spPr>
            <a:xfrm>
              <a:off x="2331993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Ellipse 608">
              <a:extLst>
                <a:ext uri="{FF2B5EF4-FFF2-40B4-BE49-F238E27FC236}">
                  <a16:creationId xmlns:a16="http://schemas.microsoft.com/office/drawing/2014/main" id="{E0977EAF-471B-48F6-B0C6-1DFE302DB571}"/>
                </a:ext>
              </a:extLst>
            </p:cNvPr>
            <p:cNvSpPr/>
            <p:nvPr/>
          </p:nvSpPr>
          <p:spPr>
            <a:xfrm>
              <a:off x="2507292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Ellipse 609">
              <a:extLst>
                <a:ext uri="{FF2B5EF4-FFF2-40B4-BE49-F238E27FC236}">
                  <a16:creationId xmlns:a16="http://schemas.microsoft.com/office/drawing/2014/main" id="{DDAC1324-C0AC-42D1-89C0-F7E509C9A0AE}"/>
                </a:ext>
              </a:extLst>
            </p:cNvPr>
            <p:cNvSpPr/>
            <p:nvPr/>
          </p:nvSpPr>
          <p:spPr>
            <a:xfrm>
              <a:off x="2682591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Ellipse 610">
              <a:extLst>
                <a:ext uri="{FF2B5EF4-FFF2-40B4-BE49-F238E27FC236}">
                  <a16:creationId xmlns:a16="http://schemas.microsoft.com/office/drawing/2014/main" id="{11A31E96-CEEA-4D0A-8D2A-07A8D4A80EBB}"/>
                </a:ext>
              </a:extLst>
            </p:cNvPr>
            <p:cNvSpPr/>
            <p:nvPr/>
          </p:nvSpPr>
          <p:spPr>
            <a:xfrm>
              <a:off x="2857890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Ellipse 611">
              <a:extLst>
                <a:ext uri="{FF2B5EF4-FFF2-40B4-BE49-F238E27FC236}">
                  <a16:creationId xmlns:a16="http://schemas.microsoft.com/office/drawing/2014/main" id="{E7880C72-A9D3-4A41-8078-56DB247505DA}"/>
                </a:ext>
              </a:extLst>
            </p:cNvPr>
            <p:cNvSpPr/>
            <p:nvPr/>
          </p:nvSpPr>
          <p:spPr>
            <a:xfrm>
              <a:off x="3031722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Ellipse 612">
              <a:extLst>
                <a:ext uri="{FF2B5EF4-FFF2-40B4-BE49-F238E27FC236}">
                  <a16:creationId xmlns:a16="http://schemas.microsoft.com/office/drawing/2014/main" id="{7BD77713-2CA2-4375-9B2B-A3918CD74706}"/>
                </a:ext>
              </a:extLst>
            </p:cNvPr>
            <p:cNvSpPr/>
            <p:nvPr/>
          </p:nvSpPr>
          <p:spPr>
            <a:xfrm>
              <a:off x="3205554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Ellipse 613">
              <a:extLst>
                <a:ext uri="{FF2B5EF4-FFF2-40B4-BE49-F238E27FC236}">
                  <a16:creationId xmlns:a16="http://schemas.microsoft.com/office/drawing/2014/main" id="{3BAEA580-BBAC-49C2-8DD1-9E72F1655536}"/>
                </a:ext>
              </a:extLst>
            </p:cNvPr>
            <p:cNvSpPr/>
            <p:nvPr/>
          </p:nvSpPr>
          <p:spPr>
            <a:xfrm>
              <a:off x="3380853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Ellipse 614">
              <a:extLst>
                <a:ext uri="{FF2B5EF4-FFF2-40B4-BE49-F238E27FC236}">
                  <a16:creationId xmlns:a16="http://schemas.microsoft.com/office/drawing/2014/main" id="{0AC594A4-DD5F-41D1-937E-2B5281FF8005}"/>
                </a:ext>
              </a:extLst>
            </p:cNvPr>
            <p:cNvSpPr/>
            <p:nvPr/>
          </p:nvSpPr>
          <p:spPr>
            <a:xfrm>
              <a:off x="3556152" y="50663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Ellipse 615">
              <a:extLst>
                <a:ext uri="{FF2B5EF4-FFF2-40B4-BE49-F238E27FC236}">
                  <a16:creationId xmlns:a16="http://schemas.microsoft.com/office/drawing/2014/main" id="{5BDEE181-D355-4312-AFF1-38E90F5AFAB0}"/>
                </a:ext>
              </a:extLst>
            </p:cNvPr>
            <p:cNvSpPr/>
            <p:nvPr/>
          </p:nvSpPr>
          <p:spPr>
            <a:xfrm>
              <a:off x="1110768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Ellipse 616">
              <a:extLst>
                <a:ext uri="{FF2B5EF4-FFF2-40B4-BE49-F238E27FC236}">
                  <a16:creationId xmlns:a16="http://schemas.microsoft.com/office/drawing/2014/main" id="{6776AFE6-F9B7-4133-AD2C-FF0E8A2FAAAB}"/>
                </a:ext>
              </a:extLst>
            </p:cNvPr>
            <p:cNvSpPr/>
            <p:nvPr/>
          </p:nvSpPr>
          <p:spPr>
            <a:xfrm>
              <a:off x="1284600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Ellipse 617">
              <a:extLst>
                <a:ext uri="{FF2B5EF4-FFF2-40B4-BE49-F238E27FC236}">
                  <a16:creationId xmlns:a16="http://schemas.microsoft.com/office/drawing/2014/main" id="{16B2B949-3847-4D62-9D72-56D42AE96EA7}"/>
                </a:ext>
              </a:extLst>
            </p:cNvPr>
            <p:cNvSpPr/>
            <p:nvPr/>
          </p:nvSpPr>
          <p:spPr>
            <a:xfrm>
              <a:off x="1458432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Ellipse 618">
              <a:extLst>
                <a:ext uri="{FF2B5EF4-FFF2-40B4-BE49-F238E27FC236}">
                  <a16:creationId xmlns:a16="http://schemas.microsoft.com/office/drawing/2014/main" id="{7EE683BB-1558-4CE4-A5C2-B70C14FA98C8}"/>
                </a:ext>
              </a:extLst>
            </p:cNvPr>
            <p:cNvSpPr/>
            <p:nvPr/>
          </p:nvSpPr>
          <p:spPr>
            <a:xfrm>
              <a:off x="1633731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Ellipse 619">
              <a:extLst>
                <a:ext uri="{FF2B5EF4-FFF2-40B4-BE49-F238E27FC236}">
                  <a16:creationId xmlns:a16="http://schemas.microsoft.com/office/drawing/2014/main" id="{F25D8F22-1014-41BC-A287-6005ECBB3301}"/>
                </a:ext>
              </a:extLst>
            </p:cNvPr>
            <p:cNvSpPr/>
            <p:nvPr/>
          </p:nvSpPr>
          <p:spPr>
            <a:xfrm>
              <a:off x="1809030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Ellipse 620">
              <a:extLst>
                <a:ext uri="{FF2B5EF4-FFF2-40B4-BE49-F238E27FC236}">
                  <a16:creationId xmlns:a16="http://schemas.microsoft.com/office/drawing/2014/main" id="{04AAF9CE-687E-43D6-A243-6C363BC76EEB}"/>
                </a:ext>
              </a:extLst>
            </p:cNvPr>
            <p:cNvSpPr/>
            <p:nvPr/>
          </p:nvSpPr>
          <p:spPr>
            <a:xfrm>
              <a:off x="1984329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Ellipse 621">
              <a:extLst>
                <a:ext uri="{FF2B5EF4-FFF2-40B4-BE49-F238E27FC236}">
                  <a16:creationId xmlns:a16="http://schemas.microsoft.com/office/drawing/2014/main" id="{80C620DD-2774-493B-B57C-3B9CB0D5134F}"/>
                </a:ext>
              </a:extLst>
            </p:cNvPr>
            <p:cNvSpPr/>
            <p:nvPr/>
          </p:nvSpPr>
          <p:spPr>
            <a:xfrm>
              <a:off x="2158161" y="5218777"/>
              <a:ext cx="87924" cy="879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Ellipse 622">
              <a:extLst>
                <a:ext uri="{FF2B5EF4-FFF2-40B4-BE49-F238E27FC236}">
                  <a16:creationId xmlns:a16="http://schemas.microsoft.com/office/drawing/2014/main" id="{1C047616-7801-416A-A2C7-B58E586CAFFD}"/>
                </a:ext>
              </a:extLst>
            </p:cNvPr>
            <p:cNvSpPr/>
            <p:nvPr/>
          </p:nvSpPr>
          <p:spPr>
            <a:xfrm>
              <a:off x="2331993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Ellipse 623">
              <a:extLst>
                <a:ext uri="{FF2B5EF4-FFF2-40B4-BE49-F238E27FC236}">
                  <a16:creationId xmlns:a16="http://schemas.microsoft.com/office/drawing/2014/main" id="{4BF0DA09-6BB7-45C9-B32D-7003859A9A53}"/>
                </a:ext>
              </a:extLst>
            </p:cNvPr>
            <p:cNvSpPr/>
            <p:nvPr/>
          </p:nvSpPr>
          <p:spPr>
            <a:xfrm>
              <a:off x="2507292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Ellipse 624">
              <a:extLst>
                <a:ext uri="{FF2B5EF4-FFF2-40B4-BE49-F238E27FC236}">
                  <a16:creationId xmlns:a16="http://schemas.microsoft.com/office/drawing/2014/main" id="{7D593BF9-D218-425E-AEDB-799784B816E0}"/>
                </a:ext>
              </a:extLst>
            </p:cNvPr>
            <p:cNvSpPr/>
            <p:nvPr/>
          </p:nvSpPr>
          <p:spPr>
            <a:xfrm>
              <a:off x="2682591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Ellipse 625">
              <a:extLst>
                <a:ext uri="{FF2B5EF4-FFF2-40B4-BE49-F238E27FC236}">
                  <a16:creationId xmlns:a16="http://schemas.microsoft.com/office/drawing/2014/main" id="{06887962-9F5E-4B6D-A75C-DB9CE9B97424}"/>
                </a:ext>
              </a:extLst>
            </p:cNvPr>
            <p:cNvSpPr/>
            <p:nvPr/>
          </p:nvSpPr>
          <p:spPr>
            <a:xfrm>
              <a:off x="2857890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Ellipse 626">
              <a:extLst>
                <a:ext uri="{FF2B5EF4-FFF2-40B4-BE49-F238E27FC236}">
                  <a16:creationId xmlns:a16="http://schemas.microsoft.com/office/drawing/2014/main" id="{51143265-7770-4503-8152-AE9209E89DE3}"/>
                </a:ext>
              </a:extLst>
            </p:cNvPr>
            <p:cNvSpPr/>
            <p:nvPr/>
          </p:nvSpPr>
          <p:spPr>
            <a:xfrm>
              <a:off x="3031722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Ellipse 627">
              <a:extLst>
                <a:ext uri="{FF2B5EF4-FFF2-40B4-BE49-F238E27FC236}">
                  <a16:creationId xmlns:a16="http://schemas.microsoft.com/office/drawing/2014/main" id="{D8228D5F-718C-4B9D-8D32-2F9E6BB434CC}"/>
                </a:ext>
              </a:extLst>
            </p:cNvPr>
            <p:cNvSpPr/>
            <p:nvPr/>
          </p:nvSpPr>
          <p:spPr>
            <a:xfrm>
              <a:off x="3205554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Ellipse 628">
              <a:extLst>
                <a:ext uri="{FF2B5EF4-FFF2-40B4-BE49-F238E27FC236}">
                  <a16:creationId xmlns:a16="http://schemas.microsoft.com/office/drawing/2014/main" id="{04E4D893-5DB3-48A2-9CB1-A87FDDE240CE}"/>
                </a:ext>
              </a:extLst>
            </p:cNvPr>
            <p:cNvSpPr/>
            <p:nvPr/>
          </p:nvSpPr>
          <p:spPr>
            <a:xfrm>
              <a:off x="3380853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Ellipse 629">
              <a:extLst>
                <a:ext uri="{FF2B5EF4-FFF2-40B4-BE49-F238E27FC236}">
                  <a16:creationId xmlns:a16="http://schemas.microsoft.com/office/drawing/2014/main" id="{5DC27AC0-AD77-4816-BB67-983823DF3918}"/>
                </a:ext>
              </a:extLst>
            </p:cNvPr>
            <p:cNvSpPr/>
            <p:nvPr/>
          </p:nvSpPr>
          <p:spPr>
            <a:xfrm>
              <a:off x="3556152" y="5218777"/>
              <a:ext cx="87924" cy="8792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A9222B6A-5688-4E39-8B3A-0D01CFAD608F}"/>
                </a:ext>
              </a:extLst>
            </p:cNvPr>
            <p:cNvSpPr/>
            <p:nvPr/>
          </p:nvSpPr>
          <p:spPr>
            <a:xfrm>
              <a:off x="193067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DB90822-BD2D-4A84-A912-0D56ED168BAA}"/>
                </a:ext>
              </a:extLst>
            </p:cNvPr>
            <p:cNvSpPr/>
            <p:nvPr/>
          </p:nvSpPr>
          <p:spPr>
            <a:xfrm>
              <a:off x="366899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1EA21749-D8AC-416B-832E-DE25421205C5}"/>
                </a:ext>
              </a:extLst>
            </p:cNvPr>
            <p:cNvSpPr/>
            <p:nvPr/>
          </p:nvSpPr>
          <p:spPr>
            <a:xfrm>
              <a:off x="540731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27E7C57-675F-4F2F-A048-CFFD55812785}"/>
                </a:ext>
              </a:extLst>
            </p:cNvPr>
            <p:cNvSpPr/>
            <p:nvPr/>
          </p:nvSpPr>
          <p:spPr>
            <a:xfrm>
              <a:off x="716030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1E1A555-37C6-4D5E-9B67-67C8D19DC5C8}"/>
                </a:ext>
              </a:extLst>
            </p:cNvPr>
            <p:cNvSpPr/>
            <p:nvPr/>
          </p:nvSpPr>
          <p:spPr>
            <a:xfrm>
              <a:off x="891329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4ED82AE-B41C-4B00-85CD-C10E5A30AA8F}"/>
                </a:ext>
              </a:extLst>
            </p:cNvPr>
            <p:cNvSpPr/>
            <p:nvPr/>
          </p:nvSpPr>
          <p:spPr>
            <a:xfrm>
              <a:off x="1066628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751236E-961D-4783-BC2E-2E73238608F4}"/>
                </a:ext>
              </a:extLst>
            </p:cNvPr>
            <p:cNvSpPr/>
            <p:nvPr/>
          </p:nvSpPr>
          <p:spPr>
            <a:xfrm>
              <a:off x="1240460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43527FE-E7B9-4166-A352-682C0411CD73}"/>
                </a:ext>
              </a:extLst>
            </p:cNvPr>
            <p:cNvSpPr/>
            <p:nvPr/>
          </p:nvSpPr>
          <p:spPr>
            <a:xfrm>
              <a:off x="1414292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90417430-5442-4D68-9325-21A9B85D3CFA}"/>
                </a:ext>
              </a:extLst>
            </p:cNvPr>
            <p:cNvSpPr/>
            <p:nvPr/>
          </p:nvSpPr>
          <p:spPr>
            <a:xfrm>
              <a:off x="1589591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8ED7F49-B7B7-4204-A725-D498433B9E18}"/>
                </a:ext>
              </a:extLst>
            </p:cNvPr>
            <p:cNvSpPr/>
            <p:nvPr/>
          </p:nvSpPr>
          <p:spPr>
            <a:xfrm>
              <a:off x="1764890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BF482F6-3FAF-4530-AD8C-E37EDAC0F8C3}"/>
                </a:ext>
              </a:extLst>
            </p:cNvPr>
            <p:cNvSpPr/>
            <p:nvPr/>
          </p:nvSpPr>
          <p:spPr>
            <a:xfrm>
              <a:off x="1940189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15757CA-7226-43BC-95AD-523D40ADFAB4}"/>
                </a:ext>
              </a:extLst>
            </p:cNvPr>
            <p:cNvSpPr/>
            <p:nvPr/>
          </p:nvSpPr>
          <p:spPr>
            <a:xfrm>
              <a:off x="2114021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AD7F6BA-0EA4-41DD-8F65-0560A33B26D2}"/>
                </a:ext>
              </a:extLst>
            </p:cNvPr>
            <p:cNvSpPr/>
            <p:nvPr/>
          </p:nvSpPr>
          <p:spPr>
            <a:xfrm>
              <a:off x="2287853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33216BA-1B5A-4368-A796-41513D5D01F5}"/>
                </a:ext>
              </a:extLst>
            </p:cNvPr>
            <p:cNvSpPr/>
            <p:nvPr/>
          </p:nvSpPr>
          <p:spPr>
            <a:xfrm>
              <a:off x="2463152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41655F3-4DE9-4B3C-9EB6-1F328CD56393}"/>
                </a:ext>
              </a:extLst>
            </p:cNvPr>
            <p:cNvSpPr/>
            <p:nvPr/>
          </p:nvSpPr>
          <p:spPr>
            <a:xfrm>
              <a:off x="2638451" y="3265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CBBF7BD1-FE69-47F3-9812-450D567436BF}"/>
                </a:ext>
              </a:extLst>
            </p:cNvPr>
            <p:cNvSpPr/>
            <p:nvPr/>
          </p:nvSpPr>
          <p:spPr>
            <a:xfrm>
              <a:off x="193067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94EE31E-F453-4D25-8163-F2FE8C6AB156}"/>
                </a:ext>
              </a:extLst>
            </p:cNvPr>
            <p:cNvSpPr/>
            <p:nvPr/>
          </p:nvSpPr>
          <p:spPr>
            <a:xfrm>
              <a:off x="366899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8891A63-A85B-41F7-86CA-3A35DBC91C71}"/>
                </a:ext>
              </a:extLst>
            </p:cNvPr>
            <p:cNvSpPr/>
            <p:nvPr/>
          </p:nvSpPr>
          <p:spPr>
            <a:xfrm>
              <a:off x="540731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2E89E8C-743A-4B8E-89C7-3DFF683B3706}"/>
                </a:ext>
              </a:extLst>
            </p:cNvPr>
            <p:cNvSpPr/>
            <p:nvPr/>
          </p:nvSpPr>
          <p:spPr>
            <a:xfrm>
              <a:off x="716030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64866181-0978-4DDF-B152-A400B2306648}"/>
                </a:ext>
              </a:extLst>
            </p:cNvPr>
            <p:cNvSpPr/>
            <p:nvPr/>
          </p:nvSpPr>
          <p:spPr>
            <a:xfrm>
              <a:off x="891329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C8B8750-9C25-474A-BF25-401BE65FAD6A}"/>
                </a:ext>
              </a:extLst>
            </p:cNvPr>
            <p:cNvSpPr/>
            <p:nvPr/>
          </p:nvSpPr>
          <p:spPr>
            <a:xfrm>
              <a:off x="1066628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69F3D7A-2B6D-4716-8906-39185199CC42}"/>
                </a:ext>
              </a:extLst>
            </p:cNvPr>
            <p:cNvSpPr/>
            <p:nvPr/>
          </p:nvSpPr>
          <p:spPr>
            <a:xfrm>
              <a:off x="1240460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0956C1D6-7376-4BEF-BA45-5C728631B4EB}"/>
                </a:ext>
              </a:extLst>
            </p:cNvPr>
            <p:cNvSpPr/>
            <p:nvPr/>
          </p:nvSpPr>
          <p:spPr>
            <a:xfrm>
              <a:off x="1414292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78763F7-66EB-4E8B-9614-E97E08050BB1}"/>
                </a:ext>
              </a:extLst>
            </p:cNvPr>
            <p:cNvSpPr/>
            <p:nvPr/>
          </p:nvSpPr>
          <p:spPr>
            <a:xfrm>
              <a:off x="1589591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87216DD-CA62-4157-9EDE-483279EFD1EF}"/>
                </a:ext>
              </a:extLst>
            </p:cNvPr>
            <p:cNvSpPr/>
            <p:nvPr/>
          </p:nvSpPr>
          <p:spPr>
            <a:xfrm>
              <a:off x="1764890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460C381D-C0BD-453D-8274-8D15D4049401}"/>
                </a:ext>
              </a:extLst>
            </p:cNvPr>
            <p:cNvSpPr/>
            <p:nvPr/>
          </p:nvSpPr>
          <p:spPr>
            <a:xfrm>
              <a:off x="1940189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57F82021-63BA-4710-854D-C74B3EE806E7}"/>
                </a:ext>
              </a:extLst>
            </p:cNvPr>
            <p:cNvSpPr/>
            <p:nvPr/>
          </p:nvSpPr>
          <p:spPr>
            <a:xfrm>
              <a:off x="2114021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266CB10-7A33-4D86-9760-F80E9D19B3CC}"/>
                </a:ext>
              </a:extLst>
            </p:cNvPr>
            <p:cNvSpPr/>
            <p:nvPr/>
          </p:nvSpPr>
          <p:spPr>
            <a:xfrm>
              <a:off x="2287853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E37C506-8112-472C-ABB0-07A99E3AC125}"/>
                </a:ext>
              </a:extLst>
            </p:cNvPr>
            <p:cNvSpPr/>
            <p:nvPr/>
          </p:nvSpPr>
          <p:spPr>
            <a:xfrm>
              <a:off x="2463152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4CB9BCE-65D0-4015-BF58-AEFE2641DE56}"/>
                </a:ext>
              </a:extLst>
            </p:cNvPr>
            <p:cNvSpPr/>
            <p:nvPr/>
          </p:nvSpPr>
          <p:spPr>
            <a:xfrm>
              <a:off x="2638451" y="3113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AAA08F0-8DE6-4AB2-8211-7E41E626BE52}"/>
                </a:ext>
              </a:extLst>
            </p:cNvPr>
            <p:cNvSpPr/>
            <p:nvPr/>
          </p:nvSpPr>
          <p:spPr>
            <a:xfrm>
              <a:off x="193067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485D2304-2A70-4853-8B78-1C7A963D3D26}"/>
                </a:ext>
              </a:extLst>
            </p:cNvPr>
            <p:cNvSpPr/>
            <p:nvPr/>
          </p:nvSpPr>
          <p:spPr>
            <a:xfrm>
              <a:off x="366899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A728BBC8-F483-43E3-9B4D-5CCC67AB3460}"/>
                </a:ext>
              </a:extLst>
            </p:cNvPr>
            <p:cNvSpPr/>
            <p:nvPr/>
          </p:nvSpPr>
          <p:spPr>
            <a:xfrm>
              <a:off x="540731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111C92C-F466-4F06-8E3D-D1339A94D349}"/>
                </a:ext>
              </a:extLst>
            </p:cNvPr>
            <p:cNvSpPr/>
            <p:nvPr/>
          </p:nvSpPr>
          <p:spPr>
            <a:xfrm>
              <a:off x="716030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E9C0AAB-A477-4E4D-B4EE-94BE8020A8CE}"/>
                </a:ext>
              </a:extLst>
            </p:cNvPr>
            <p:cNvSpPr/>
            <p:nvPr/>
          </p:nvSpPr>
          <p:spPr>
            <a:xfrm>
              <a:off x="891329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1E006496-F26B-4811-A423-14CB405B82A3}"/>
                </a:ext>
              </a:extLst>
            </p:cNvPr>
            <p:cNvSpPr/>
            <p:nvPr/>
          </p:nvSpPr>
          <p:spPr>
            <a:xfrm>
              <a:off x="1066628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8BCAE85F-F05E-4864-88FB-7775DDB527EF}"/>
                </a:ext>
              </a:extLst>
            </p:cNvPr>
            <p:cNvSpPr/>
            <p:nvPr/>
          </p:nvSpPr>
          <p:spPr>
            <a:xfrm>
              <a:off x="1240460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46A5B793-E78C-406C-823B-DCEEBAF69270}"/>
                </a:ext>
              </a:extLst>
            </p:cNvPr>
            <p:cNvSpPr/>
            <p:nvPr/>
          </p:nvSpPr>
          <p:spPr>
            <a:xfrm>
              <a:off x="1414292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95A9202-E7BA-4F8B-9D1A-C5695985536A}"/>
                </a:ext>
              </a:extLst>
            </p:cNvPr>
            <p:cNvSpPr/>
            <p:nvPr/>
          </p:nvSpPr>
          <p:spPr>
            <a:xfrm>
              <a:off x="1589591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34933F9-6188-42F5-8709-D35AE471EC88}"/>
                </a:ext>
              </a:extLst>
            </p:cNvPr>
            <p:cNvSpPr/>
            <p:nvPr/>
          </p:nvSpPr>
          <p:spPr>
            <a:xfrm>
              <a:off x="1764890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7BD56427-0C39-4C81-A439-68E72DC343BB}"/>
                </a:ext>
              </a:extLst>
            </p:cNvPr>
            <p:cNvSpPr/>
            <p:nvPr/>
          </p:nvSpPr>
          <p:spPr>
            <a:xfrm>
              <a:off x="1940189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EF356E71-3A2C-436F-8C19-7FA7B1EBE643}"/>
                </a:ext>
              </a:extLst>
            </p:cNvPr>
            <p:cNvSpPr/>
            <p:nvPr/>
          </p:nvSpPr>
          <p:spPr>
            <a:xfrm>
              <a:off x="2114021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711DC666-0FB9-4093-A079-58D095674941}"/>
                </a:ext>
              </a:extLst>
            </p:cNvPr>
            <p:cNvSpPr/>
            <p:nvPr/>
          </p:nvSpPr>
          <p:spPr>
            <a:xfrm>
              <a:off x="2287853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E5AD0DC2-782E-4A52-9857-89B097E99DB9}"/>
                </a:ext>
              </a:extLst>
            </p:cNvPr>
            <p:cNvSpPr/>
            <p:nvPr/>
          </p:nvSpPr>
          <p:spPr>
            <a:xfrm>
              <a:off x="2463152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F799DCB9-D2BD-435A-A6DC-26EC741433D5}"/>
                </a:ext>
              </a:extLst>
            </p:cNvPr>
            <p:cNvSpPr/>
            <p:nvPr/>
          </p:nvSpPr>
          <p:spPr>
            <a:xfrm>
              <a:off x="2638451" y="3418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B4C3564D-938E-44F6-80F2-89A6DE5E470B}"/>
                </a:ext>
              </a:extLst>
            </p:cNvPr>
            <p:cNvSpPr/>
            <p:nvPr/>
          </p:nvSpPr>
          <p:spPr>
            <a:xfrm>
              <a:off x="193067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2EB1F82E-B591-4961-A43E-1161486E3238}"/>
                </a:ext>
              </a:extLst>
            </p:cNvPr>
            <p:cNvSpPr/>
            <p:nvPr/>
          </p:nvSpPr>
          <p:spPr>
            <a:xfrm>
              <a:off x="366899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A689D703-FE86-44F4-BD53-EBD5945BF11B}"/>
                </a:ext>
              </a:extLst>
            </p:cNvPr>
            <p:cNvSpPr/>
            <p:nvPr/>
          </p:nvSpPr>
          <p:spPr>
            <a:xfrm>
              <a:off x="540731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308F424-DFB8-4F1F-8800-00A25FDF94BA}"/>
                </a:ext>
              </a:extLst>
            </p:cNvPr>
            <p:cNvSpPr/>
            <p:nvPr/>
          </p:nvSpPr>
          <p:spPr>
            <a:xfrm>
              <a:off x="716030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D9749E0C-1089-4CDE-BBDC-B8C21B63E5F8}"/>
                </a:ext>
              </a:extLst>
            </p:cNvPr>
            <p:cNvSpPr/>
            <p:nvPr/>
          </p:nvSpPr>
          <p:spPr>
            <a:xfrm>
              <a:off x="891329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29B1736-4B45-4091-BE67-ED8EB31630BC}"/>
                </a:ext>
              </a:extLst>
            </p:cNvPr>
            <p:cNvSpPr/>
            <p:nvPr/>
          </p:nvSpPr>
          <p:spPr>
            <a:xfrm>
              <a:off x="1066628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F00E896-13D3-4870-9F92-858B28561192}"/>
                </a:ext>
              </a:extLst>
            </p:cNvPr>
            <p:cNvSpPr/>
            <p:nvPr/>
          </p:nvSpPr>
          <p:spPr>
            <a:xfrm>
              <a:off x="1240460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149E3545-132C-4078-AF88-16ED04CDA55B}"/>
                </a:ext>
              </a:extLst>
            </p:cNvPr>
            <p:cNvSpPr/>
            <p:nvPr/>
          </p:nvSpPr>
          <p:spPr>
            <a:xfrm>
              <a:off x="1414292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574F58F4-D84E-4634-B592-82E134657F70}"/>
                </a:ext>
              </a:extLst>
            </p:cNvPr>
            <p:cNvSpPr/>
            <p:nvPr/>
          </p:nvSpPr>
          <p:spPr>
            <a:xfrm>
              <a:off x="1589591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5FC45935-245F-4D90-821E-1DE8A5980595}"/>
                </a:ext>
              </a:extLst>
            </p:cNvPr>
            <p:cNvSpPr/>
            <p:nvPr/>
          </p:nvSpPr>
          <p:spPr>
            <a:xfrm>
              <a:off x="1764890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3ECB6D25-ECDC-49E4-B2AA-F0C7467107C5}"/>
                </a:ext>
              </a:extLst>
            </p:cNvPr>
            <p:cNvSpPr/>
            <p:nvPr/>
          </p:nvSpPr>
          <p:spPr>
            <a:xfrm>
              <a:off x="1940189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96BE8A7-564E-4DD0-8220-0509E767CA46}"/>
                </a:ext>
              </a:extLst>
            </p:cNvPr>
            <p:cNvSpPr/>
            <p:nvPr/>
          </p:nvSpPr>
          <p:spPr>
            <a:xfrm>
              <a:off x="2114021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FCE531F8-B820-4CE0-A680-2872304032A5}"/>
                </a:ext>
              </a:extLst>
            </p:cNvPr>
            <p:cNvSpPr/>
            <p:nvPr/>
          </p:nvSpPr>
          <p:spPr>
            <a:xfrm>
              <a:off x="2287853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F4E09B90-2883-47B5-B24B-17EA671CA6B0}"/>
                </a:ext>
              </a:extLst>
            </p:cNvPr>
            <p:cNvSpPr/>
            <p:nvPr/>
          </p:nvSpPr>
          <p:spPr>
            <a:xfrm>
              <a:off x="2463152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2048CE5E-C3AD-4F66-84E0-1D58A506C3B3}"/>
                </a:ext>
              </a:extLst>
            </p:cNvPr>
            <p:cNvSpPr/>
            <p:nvPr/>
          </p:nvSpPr>
          <p:spPr>
            <a:xfrm>
              <a:off x="2638451" y="3570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B251D84-C1C1-444C-9438-9E379936144E}"/>
                </a:ext>
              </a:extLst>
            </p:cNvPr>
            <p:cNvSpPr/>
            <p:nvPr/>
          </p:nvSpPr>
          <p:spPr>
            <a:xfrm>
              <a:off x="193067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1AC04BA-3DC1-41FA-A15D-54191830E52E}"/>
                </a:ext>
              </a:extLst>
            </p:cNvPr>
            <p:cNvSpPr/>
            <p:nvPr/>
          </p:nvSpPr>
          <p:spPr>
            <a:xfrm>
              <a:off x="366899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8994EEE4-D244-4531-AF7F-E02A30BCB861}"/>
                </a:ext>
              </a:extLst>
            </p:cNvPr>
            <p:cNvSpPr/>
            <p:nvPr/>
          </p:nvSpPr>
          <p:spPr>
            <a:xfrm>
              <a:off x="540731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2FAC8622-2A8A-46D0-A28D-704545A052C2}"/>
                </a:ext>
              </a:extLst>
            </p:cNvPr>
            <p:cNvSpPr/>
            <p:nvPr/>
          </p:nvSpPr>
          <p:spPr>
            <a:xfrm>
              <a:off x="716030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AB0C7BC1-FF49-45DF-BD99-6BF0406B2C68}"/>
                </a:ext>
              </a:extLst>
            </p:cNvPr>
            <p:cNvSpPr/>
            <p:nvPr/>
          </p:nvSpPr>
          <p:spPr>
            <a:xfrm>
              <a:off x="891329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C43FA04C-2283-4375-8431-E87F864BA60C}"/>
                </a:ext>
              </a:extLst>
            </p:cNvPr>
            <p:cNvSpPr/>
            <p:nvPr/>
          </p:nvSpPr>
          <p:spPr>
            <a:xfrm>
              <a:off x="1066628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4E45C421-D1A3-4154-B541-A7C4B3AE6E35}"/>
                </a:ext>
              </a:extLst>
            </p:cNvPr>
            <p:cNvSpPr/>
            <p:nvPr/>
          </p:nvSpPr>
          <p:spPr>
            <a:xfrm>
              <a:off x="1240460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ECBB724F-55D5-4E96-9FB6-B7E80B6EB556}"/>
                </a:ext>
              </a:extLst>
            </p:cNvPr>
            <p:cNvSpPr/>
            <p:nvPr/>
          </p:nvSpPr>
          <p:spPr>
            <a:xfrm>
              <a:off x="1414292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70CE1187-D667-47EA-B19B-F598BE38B08D}"/>
                </a:ext>
              </a:extLst>
            </p:cNvPr>
            <p:cNvSpPr/>
            <p:nvPr/>
          </p:nvSpPr>
          <p:spPr>
            <a:xfrm>
              <a:off x="1589591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27E7EB7-B28C-4CAC-A9EE-42C5029F89AD}"/>
                </a:ext>
              </a:extLst>
            </p:cNvPr>
            <p:cNvSpPr/>
            <p:nvPr/>
          </p:nvSpPr>
          <p:spPr>
            <a:xfrm>
              <a:off x="1764890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5D36A030-08E7-46A4-A496-28592E3CD6C6}"/>
                </a:ext>
              </a:extLst>
            </p:cNvPr>
            <p:cNvSpPr/>
            <p:nvPr/>
          </p:nvSpPr>
          <p:spPr>
            <a:xfrm>
              <a:off x="1940189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68453CBB-53EF-44DE-B7F2-55CFB4DDB0D5}"/>
                </a:ext>
              </a:extLst>
            </p:cNvPr>
            <p:cNvSpPr/>
            <p:nvPr/>
          </p:nvSpPr>
          <p:spPr>
            <a:xfrm>
              <a:off x="2114021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5947F850-E8FB-4B46-8AB7-54D49251B496}"/>
                </a:ext>
              </a:extLst>
            </p:cNvPr>
            <p:cNvSpPr/>
            <p:nvPr/>
          </p:nvSpPr>
          <p:spPr>
            <a:xfrm>
              <a:off x="2287853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B3BD9DAD-91B1-4374-B458-E04FA823B0C1}"/>
                </a:ext>
              </a:extLst>
            </p:cNvPr>
            <p:cNvSpPr/>
            <p:nvPr/>
          </p:nvSpPr>
          <p:spPr>
            <a:xfrm>
              <a:off x="2463152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6F79EF2-0871-488C-A163-8AF8549B710C}"/>
                </a:ext>
              </a:extLst>
            </p:cNvPr>
            <p:cNvSpPr/>
            <p:nvPr/>
          </p:nvSpPr>
          <p:spPr>
            <a:xfrm>
              <a:off x="2638451" y="3723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479C84C3-099A-4A5D-9C98-4D680783CB2C}"/>
                </a:ext>
              </a:extLst>
            </p:cNvPr>
            <p:cNvSpPr/>
            <p:nvPr/>
          </p:nvSpPr>
          <p:spPr>
            <a:xfrm>
              <a:off x="193067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F900DF6C-F033-463E-A0D5-2644EA7B01A0}"/>
                </a:ext>
              </a:extLst>
            </p:cNvPr>
            <p:cNvSpPr/>
            <p:nvPr/>
          </p:nvSpPr>
          <p:spPr>
            <a:xfrm>
              <a:off x="366899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DC026570-0D85-4559-B31D-FD417B937E03}"/>
                </a:ext>
              </a:extLst>
            </p:cNvPr>
            <p:cNvSpPr/>
            <p:nvPr/>
          </p:nvSpPr>
          <p:spPr>
            <a:xfrm>
              <a:off x="540731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0EF4313F-9E96-4428-8C73-1534A301DABA}"/>
                </a:ext>
              </a:extLst>
            </p:cNvPr>
            <p:cNvSpPr/>
            <p:nvPr/>
          </p:nvSpPr>
          <p:spPr>
            <a:xfrm>
              <a:off x="716030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6A6903E3-327C-4593-9F5B-2B376D0799D0}"/>
                </a:ext>
              </a:extLst>
            </p:cNvPr>
            <p:cNvSpPr/>
            <p:nvPr/>
          </p:nvSpPr>
          <p:spPr>
            <a:xfrm>
              <a:off x="891329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02A82F4E-F118-4374-8C10-BFC2D9C55940}"/>
                </a:ext>
              </a:extLst>
            </p:cNvPr>
            <p:cNvSpPr/>
            <p:nvPr/>
          </p:nvSpPr>
          <p:spPr>
            <a:xfrm>
              <a:off x="1066628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960C6DD7-6A34-4F85-992C-BC4AA1644D18}"/>
                </a:ext>
              </a:extLst>
            </p:cNvPr>
            <p:cNvSpPr/>
            <p:nvPr/>
          </p:nvSpPr>
          <p:spPr>
            <a:xfrm>
              <a:off x="1240460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2E49DF8D-EFA4-4987-B394-621FBD578564}"/>
                </a:ext>
              </a:extLst>
            </p:cNvPr>
            <p:cNvSpPr/>
            <p:nvPr/>
          </p:nvSpPr>
          <p:spPr>
            <a:xfrm>
              <a:off x="1414292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4540F580-13FC-47AF-9AEE-52B06F3ED05E}"/>
                </a:ext>
              </a:extLst>
            </p:cNvPr>
            <p:cNvSpPr/>
            <p:nvPr/>
          </p:nvSpPr>
          <p:spPr>
            <a:xfrm>
              <a:off x="1589591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8F6C236E-FBF7-40CC-987F-B55B75F62A38}"/>
                </a:ext>
              </a:extLst>
            </p:cNvPr>
            <p:cNvSpPr/>
            <p:nvPr/>
          </p:nvSpPr>
          <p:spPr>
            <a:xfrm>
              <a:off x="1764890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0CE2A17-975F-418A-90E7-9042850137A2}"/>
                </a:ext>
              </a:extLst>
            </p:cNvPr>
            <p:cNvSpPr/>
            <p:nvPr/>
          </p:nvSpPr>
          <p:spPr>
            <a:xfrm>
              <a:off x="1940189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4BAA9D20-157B-43D7-A7FD-D7E38545D975}"/>
                </a:ext>
              </a:extLst>
            </p:cNvPr>
            <p:cNvSpPr/>
            <p:nvPr/>
          </p:nvSpPr>
          <p:spPr>
            <a:xfrm>
              <a:off x="2114021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1F9F6E51-8338-41CE-AE2C-613EDF45AFE8}"/>
                </a:ext>
              </a:extLst>
            </p:cNvPr>
            <p:cNvSpPr/>
            <p:nvPr/>
          </p:nvSpPr>
          <p:spPr>
            <a:xfrm>
              <a:off x="2287853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BF2FC7BE-7D35-424C-8736-A88BC38C3FFD}"/>
                </a:ext>
              </a:extLst>
            </p:cNvPr>
            <p:cNvSpPr/>
            <p:nvPr/>
          </p:nvSpPr>
          <p:spPr>
            <a:xfrm>
              <a:off x="2463152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05EA3E6C-960C-4510-8FE4-30EE25C2DB6F}"/>
                </a:ext>
              </a:extLst>
            </p:cNvPr>
            <p:cNvSpPr/>
            <p:nvPr/>
          </p:nvSpPr>
          <p:spPr>
            <a:xfrm>
              <a:off x="2638451" y="4027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04387464-9FD5-4670-A96D-1C596D420FCD}"/>
                </a:ext>
              </a:extLst>
            </p:cNvPr>
            <p:cNvSpPr/>
            <p:nvPr/>
          </p:nvSpPr>
          <p:spPr>
            <a:xfrm>
              <a:off x="193067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EDAAF27B-3C13-4C50-97CE-4F67B20098DC}"/>
                </a:ext>
              </a:extLst>
            </p:cNvPr>
            <p:cNvSpPr/>
            <p:nvPr/>
          </p:nvSpPr>
          <p:spPr>
            <a:xfrm>
              <a:off x="366899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B079CE5A-D142-4DD3-A9B7-B01B17017E26}"/>
                </a:ext>
              </a:extLst>
            </p:cNvPr>
            <p:cNvSpPr/>
            <p:nvPr/>
          </p:nvSpPr>
          <p:spPr>
            <a:xfrm>
              <a:off x="540731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85FC60E6-3641-4366-B655-0F3DB0B12DC2}"/>
                </a:ext>
              </a:extLst>
            </p:cNvPr>
            <p:cNvSpPr/>
            <p:nvPr/>
          </p:nvSpPr>
          <p:spPr>
            <a:xfrm>
              <a:off x="716030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D80D09A-571C-43C0-9139-F32E05E11D38}"/>
                </a:ext>
              </a:extLst>
            </p:cNvPr>
            <p:cNvSpPr/>
            <p:nvPr/>
          </p:nvSpPr>
          <p:spPr>
            <a:xfrm>
              <a:off x="891329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2BCA66D1-756C-416E-8707-9BC9428DCF85}"/>
                </a:ext>
              </a:extLst>
            </p:cNvPr>
            <p:cNvSpPr/>
            <p:nvPr/>
          </p:nvSpPr>
          <p:spPr>
            <a:xfrm>
              <a:off x="1066628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95081684-7E2A-4CD8-8C81-839B115FF7A5}"/>
                </a:ext>
              </a:extLst>
            </p:cNvPr>
            <p:cNvSpPr/>
            <p:nvPr/>
          </p:nvSpPr>
          <p:spPr>
            <a:xfrm>
              <a:off x="1240460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3F708730-2433-4D49-B00A-12F9204365AA}"/>
                </a:ext>
              </a:extLst>
            </p:cNvPr>
            <p:cNvSpPr/>
            <p:nvPr/>
          </p:nvSpPr>
          <p:spPr>
            <a:xfrm>
              <a:off x="1414292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CE8A798C-9003-4D59-A5C7-407BB0790641}"/>
                </a:ext>
              </a:extLst>
            </p:cNvPr>
            <p:cNvSpPr/>
            <p:nvPr/>
          </p:nvSpPr>
          <p:spPr>
            <a:xfrm>
              <a:off x="1589591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1D472DD0-A87F-4DE4-A470-751E94B63712}"/>
                </a:ext>
              </a:extLst>
            </p:cNvPr>
            <p:cNvSpPr/>
            <p:nvPr/>
          </p:nvSpPr>
          <p:spPr>
            <a:xfrm>
              <a:off x="1764890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A0B95CFE-8DF8-4B00-8FAB-89F412EEF2B5}"/>
                </a:ext>
              </a:extLst>
            </p:cNvPr>
            <p:cNvSpPr/>
            <p:nvPr/>
          </p:nvSpPr>
          <p:spPr>
            <a:xfrm>
              <a:off x="1940189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DDD31C0-A7E1-47CF-B14C-8B986B485673}"/>
                </a:ext>
              </a:extLst>
            </p:cNvPr>
            <p:cNvSpPr/>
            <p:nvPr/>
          </p:nvSpPr>
          <p:spPr>
            <a:xfrm>
              <a:off x="2114021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Ellipse 132">
              <a:extLst>
                <a:ext uri="{FF2B5EF4-FFF2-40B4-BE49-F238E27FC236}">
                  <a16:creationId xmlns:a16="http://schemas.microsoft.com/office/drawing/2014/main" id="{DC4E3196-6188-4136-94AD-7E098D2C0CF1}"/>
                </a:ext>
              </a:extLst>
            </p:cNvPr>
            <p:cNvSpPr/>
            <p:nvPr/>
          </p:nvSpPr>
          <p:spPr>
            <a:xfrm>
              <a:off x="2287853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4A1176A7-88B6-482B-AE8A-ECCC29C027CC}"/>
                </a:ext>
              </a:extLst>
            </p:cNvPr>
            <p:cNvSpPr/>
            <p:nvPr/>
          </p:nvSpPr>
          <p:spPr>
            <a:xfrm>
              <a:off x="2463152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F0B11962-777D-4DF2-A081-B090C2BE84AD}"/>
                </a:ext>
              </a:extLst>
            </p:cNvPr>
            <p:cNvSpPr/>
            <p:nvPr/>
          </p:nvSpPr>
          <p:spPr>
            <a:xfrm>
              <a:off x="2638451" y="3875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17D9003-439F-4B77-9B21-44DC23DC5B77}"/>
                </a:ext>
              </a:extLst>
            </p:cNvPr>
            <p:cNvSpPr/>
            <p:nvPr/>
          </p:nvSpPr>
          <p:spPr>
            <a:xfrm>
              <a:off x="193067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E9772334-420A-4C5A-9CF6-17ABBD8CE5EB}"/>
                </a:ext>
              </a:extLst>
            </p:cNvPr>
            <p:cNvSpPr/>
            <p:nvPr/>
          </p:nvSpPr>
          <p:spPr>
            <a:xfrm>
              <a:off x="366899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52EC0AB-801F-4328-90D3-B63EFEF0A822}"/>
                </a:ext>
              </a:extLst>
            </p:cNvPr>
            <p:cNvSpPr/>
            <p:nvPr/>
          </p:nvSpPr>
          <p:spPr>
            <a:xfrm>
              <a:off x="540731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8C351543-AA57-4E15-88C9-7DFE690684DA}"/>
                </a:ext>
              </a:extLst>
            </p:cNvPr>
            <p:cNvSpPr/>
            <p:nvPr/>
          </p:nvSpPr>
          <p:spPr>
            <a:xfrm>
              <a:off x="716030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3199781-8BD3-4F62-9B90-67CFB254CE5E}"/>
                </a:ext>
              </a:extLst>
            </p:cNvPr>
            <p:cNvSpPr/>
            <p:nvPr/>
          </p:nvSpPr>
          <p:spPr>
            <a:xfrm>
              <a:off x="891329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58627FFC-CF57-4FA6-8799-07A63EFE0E58}"/>
                </a:ext>
              </a:extLst>
            </p:cNvPr>
            <p:cNvSpPr/>
            <p:nvPr/>
          </p:nvSpPr>
          <p:spPr>
            <a:xfrm>
              <a:off x="1066628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79507F72-59B3-44C6-8982-A66ACA832448}"/>
                </a:ext>
              </a:extLst>
            </p:cNvPr>
            <p:cNvSpPr/>
            <p:nvPr/>
          </p:nvSpPr>
          <p:spPr>
            <a:xfrm>
              <a:off x="1240460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43BD4E8-9F56-48B5-8098-1FF99FD70D11}"/>
                </a:ext>
              </a:extLst>
            </p:cNvPr>
            <p:cNvSpPr/>
            <p:nvPr/>
          </p:nvSpPr>
          <p:spPr>
            <a:xfrm>
              <a:off x="1414292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D69FF6DA-4C92-4D12-BDB3-09847AC37A95}"/>
                </a:ext>
              </a:extLst>
            </p:cNvPr>
            <p:cNvSpPr/>
            <p:nvPr/>
          </p:nvSpPr>
          <p:spPr>
            <a:xfrm>
              <a:off x="1589591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A4E7F06-6789-4D73-89A6-0D6A7E7B4709}"/>
                </a:ext>
              </a:extLst>
            </p:cNvPr>
            <p:cNvSpPr/>
            <p:nvPr/>
          </p:nvSpPr>
          <p:spPr>
            <a:xfrm>
              <a:off x="1764890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E7E7A7AE-146A-4DCD-B14D-7D865466A955}"/>
                </a:ext>
              </a:extLst>
            </p:cNvPr>
            <p:cNvSpPr/>
            <p:nvPr/>
          </p:nvSpPr>
          <p:spPr>
            <a:xfrm>
              <a:off x="1940189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89DEDB90-95A0-423D-9398-4A549C5A3A77}"/>
                </a:ext>
              </a:extLst>
            </p:cNvPr>
            <p:cNvSpPr/>
            <p:nvPr/>
          </p:nvSpPr>
          <p:spPr>
            <a:xfrm>
              <a:off x="2114021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F5A7D0A7-7D8A-43D1-AEB1-32BC58B88761}"/>
                </a:ext>
              </a:extLst>
            </p:cNvPr>
            <p:cNvSpPr/>
            <p:nvPr/>
          </p:nvSpPr>
          <p:spPr>
            <a:xfrm>
              <a:off x="2287853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C400263F-D2C9-4D2D-80FA-D0A2E29FF94F}"/>
                </a:ext>
              </a:extLst>
            </p:cNvPr>
            <p:cNvSpPr/>
            <p:nvPr/>
          </p:nvSpPr>
          <p:spPr>
            <a:xfrm>
              <a:off x="2463152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C79AE708-38B8-496F-9E45-822B9B895C3C}"/>
                </a:ext>
              </a:extLst>
            </p:cNvPr>
            <p:cNvSpPr/>
            <p:nvPr/>
          </p:nvSpPr>
          <p:spPr>
            <a:xfrm>
              <a:off x="2638451" y="4180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A8925EF4-BDDC-481A-8F93-414074C9D32A}"/>
                </a:ext>
              </a:extLst>
            </p:cNvPr>
            <p:cNvSpPr/>
            <p:nvPr/>
          </p:nvSpPr>
          <p:spPr>
            <a:xfrm>
              <a:off x="193067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284F33C8-85BE-4025-9F72-85EB9A354449}"/>
                </a:ext>
              </a:extLst>
            </p:cNvPr>
            <p:cNvSpPr/>
            <p:nvPr/>
          </p:nvSpPr>
          <p:spPr>
            <a:xfrm>
              <a:off x="366899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7918ECD1-528F-4BA5-9B88-EBC6CAE43A43}"/>
                </a:ext>
              </a:extLst>
            </p:cNvPr>
            <p:cNvSpPr/>
            <p:nvPr/>
          </p:nvSpPr>
          <p:spPr>
            <a:xfrm>
              <a:off x="540731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BE6B2661-5442-4664-B07D-1DB13D414E3D}"/>
                </a:ext>
              </a:extLst>
            </p:cNvPr>
            <p:cNvSpPr/>
            <p:nvPr/>
          </p:nvSpPr>
          <p:spPr>
            <a:xfrm>
              <a:off x="716030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12CC0152-3D37-4ED0-ACD4-B72CC803A778}"/>
                </a:ext>
              </a:extLst>
            </p:cNvPr>
            <p:cNvSpPr/>
            <p:nvPr/>
          </p:nvSpPr>
          <p:spPr>
            <a:xfrm>
              <a:off x="891329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6782A073-A71C-4E22-BAEC-34FD1C732142}"/>
                </a:ext>
              </a:extLst>
            </p:cNvPr>
            <p:cNvSpPr/>
            <p:nvPr/>
          </p:nvSpPr>
          <p:spPr>
            <a:xfrm>
              <a:off x="1066628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FEB7D059-9754-485B-B9D0-5FEB9C971D1C}"/>
                </a:ext>
              </a:extLst>
            </p:cNvPr>
            <p:cNvSpPr/>
            <p:nvPr/>
          </p:nvSpPr>
          <p:spPr>
            <a:xfrm>
              <a:off x="1240460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B2149449-E66C-4395-B3AD-D1D013E40249}"/>
                </a:ext>
              </a:extLst>
            </p:cNvPr>
            <p:cNvSpPr/>
            <p:nvPr/>
          </p:nvSpPr>
          <p:spPr>
            <a:xfrm>
              <a:off x="1414292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9113EAB4-8195-4A1E-9682-5CD099F41DF6}"/>
                </a:ext>
              </a:extLst>
            </p:cNvPr>
            <p:cNvSpPr/>
            <p:nvPr/>
          </p:nvSpPr>
          <p:spPr>
            <a:xfrm>
              <a:off x="1589591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B5E74BDD-06B2-4015-9505-4521BF343E48}"/>
                </a:ext>
              </a:extLst>
            </p:cNvPr>
            <p:cNvSpPr/>
            <p:nvPr/>
          </p:nvSpPr>
          <p:spPr>
            <a:xfrm>
              <a:off x="1764890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911A2EFD-2292-4898-972D-3A0683D3B6B2}"/>
                </a:ext>
              </a:extLst>
            </p:cNvPr>
            <p:cNvSpPr/>
            <p:nvPr/>
          </p:nvSpPr>
          <p:spPr>
            <a:xfrm>
              <a:off x="1940189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59D88B-905C-41CA-BF23-0DD758F467DA}"/>
                </a:ext>
              </a:extLst>
            </p:cNvPr>
            <p:cNvSpPr/>
            <p:nvPr/>
          </p:nvSpPr>
          <p:spPr>
            <a:xfrm>
              <a:off x="2114021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BE023EEA-3D8F-46B2-B68B-1CC1362BB0DA}"/>
                </a:ext>
              </a:extLst>
            </p:cNvPr>
            <p:cNvSpPr/>
            <p:nvPr/>
          </p:nvSpPr>
          <p:spPr>
            <a:xfrm>
              <a:off x="2287853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ADF5FC16-A3BB-4D06-A539-C25F9C7090F7}"/>
                </a:ext>
              </a:extLst>
            </p:cNvPr>
            <p:cNvSpPr/>
            <p:nvPr/>
          </p:nvSpPr>
          <p:spPr>
            <a:xfrm>
              <a:off x="2463152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BF4B75FA-F631-4BE3-A0D1-E702E7E0C9CB}"/>
                </a:ext>
              </a:extLst>
            </p:cNvPr>
            <p:cNvSpPr/>
            <p:nvPr/>
          </p:nvSpPr>
          <p:spPr>
            <a:xfrm>
              <a:off x="2638451" y="4332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58677178-6D61-4718-8F51-12D409CB66FB}"/>
                </a:ext>
              </a:extLst>
            </p:cNvPr>
            <p:cNvSpPr/>
            <p:nvPr/>
          </p:nvSpPr>
          <p:spPr>
            <a:xfrm>
              <a:off x="193067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339C5999-DA82-4B5D-8399-D021D9BB8BF3}"/>
                </a:ext>
              </a:extLst>
            </p:cNvPr>
            <p:cNvSpPr/>
            <p:nvPr/>
          </p:nvSpPr>
          <p:spPr>
            <a:xfrm>
              <a:off x="366899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6FA27871-0712-4F7E-BA84-B17EA11699EF}"/>
                </a:ext>
              </a:extLst>
            </p:cNvPr>
            <p:cNvSpPr/>
            <p:nvPr/>
          </p:nvSpPr>
          <p:spPr>
            <a:xfrm>
              <a:off x="540731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AF772DF6-C378-434C-80D5-00E06D63D08C}"/>
                </a:ext>
              </a:extLst>
            </p:cNvPr>
            <p:cNvSpPr/>
            <p:nvPr/>
          </p:nvSpPr>
          <p:spPr>
            <a:xfrm>
              <a:off x="716030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50EAD44E-B95E-48F0-9536-ACAF84CCB67A}"/>
                </a:ext>
              </a:extLst>
            </p:cNvPr>
            <p:cNvSpPr/>
            <p:nvPr/>
          </p:nvSpPr>
          <p:spPr>
            <a:xfrm>
              <a:off x="891329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A68B3B31-D6C0-4AE4-86CF-B344D450D467}"/>
                </a:ext>
              </a:extLst>
            </p:cNvPr>
            <p:cNvSpPr/>
            <p:nvPr/>
          </p:nvSpPr>
          <p:spPr>
            <a:xfrm>
              <a:off x="1066628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0E22DB52-CE4E-451F-A699-2CB041670411}"/>
                </a:ext>
              </a:extLst>
            </p:cNvPr>
            <p:cNvSpPr/>
            <p:nvPr/>
          </p:nvSpPr>
          <p:spPr>
            <a:xfrm>
              <a:off x="1240460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7B09A075-E906-475E-B8A2-28D1D6EF17C1}"/>
                </a:ext>
              </a:extLst>
            </p:cNvPr>
            <p:cNvSpPr/>
            <p:nvPr/>
          </p:nvSpPr>
          <p:spPr>
            <a:xfrm>
              <a:off x="1414292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31B5C45D-1457-48A6-8209-DC96C0A9D9CE}"/>
                </a:ext>
              </a:extLst>
            </p:cNvPr>
            <p:cNvSpPr/>
            <p:nvPr/>
          </p:nvSpPr>
          <p:spPr>
            <a:xfrm>
              <a:off x="1589591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11E43DF9-262E-4355-A034-1D614C436698}"/>
                </a:ext>
              </a:extLst>
            </p:cNvPr>
            <p:cNvSpPr/>
            <p:nvPr/>
          </p:nvSpPr>
          <p:spPr>
            <a:xfrm>
              <a:off x="1764890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87923BFA-3F89-4AA1-8013-06CB5CFB209D}"/>
                </a:ext>
              </a:extLst>
            </p:cNvPr>
            <p:cNvSpPr/>
            <p:nvPr/>
          </p:nvSpPr>
          <p:spPr>
            <a:xfrm>
              <a:off x="1940189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60D5C455-A410-4770-9395-8FA6DFFE385A}"/>
                </a:ext>
              </a:extLst>
            </p:cNvPr>
            <p:cNvSpPr/>
            <p:nvPr/>
          </p:nvSpPr>
          <p:spPr>
            <a:xfrm>
              <a:off x="2114021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A8C535D-1505-432D-BC99-6F69D7B27F53}"/>
                </a:ext>
              </a:extLst>
            </p:cNvPr>
            <p:cNvSpPr/>
            <p:nvPr/>
          </p:nvSpPr>
          <p:spPr>
            <a:xfrm>
              <a:off x="2287853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60A12564-C5CC-432B-AD58-0A030433905D}"/>
                </a:ext>
              </a:extLst>
            </p:cNvPr>
            <p:cNvSpPr/>
            <p:nvPr/>
          </p:nvSpPr>
          <p:spPr>
            <a:xfrm>
              <a:off x="2463152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459E887F-FD93-4309-A257-B928593BAEAC}"/>
                </a:ext>
              </a:extLst>
            </p:cNvPr>
            <p:cNvSpPr/>
            <p:nvPr/>
          </p:nvSpPr>
          <p:spPr>
            <a:xfrm>
              <a:off x="2638451" y="4485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E6AA54C3-A2BB-46A5-BA92-CD50FE7303F2}"/>
                </a:ext>
              </a:extLst>
            </p:cNvPr>
            <p:cNvSpPr/>
            <p:nvPr/>
          </p:nvSpPr>
          <p:spPr>
            <a:xfrm>
              <a:off x="193067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71C5AAB9-7309-47C4-BADC-F18C127FED7B}"/>
                </a:ext>
              </a:extLst>
            </p:cNvPr>
            <p:cNvSpPr/>
            <p:nvPr/>
          </p:nvSpPr>
          <p:spPr>
            <a:xfrm>
              <a:off x="366899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9340FDA-EA84-4FA3-AFD5-AE17676FD6DF}"/>
                </a:ext>
              </a:extLst>
            </p:cNvPr>
            <p:cNvSpPr/>
            <p:nvPr/>
          </p:nvSpPr>
          <p:spPr>
            <a:xfrm>
              <a:off x="540731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3292A607-674C-454D-ABD0-C07C3F1795B2}"/>
                </a:ext>
              </a:extLst>
            </p:cNvPr>
            <p:cNvSpPr/>
            <p:nvPr/>
          </p:nvSpPr>
          <p:spPr>
            <a:xfrm>
              <a:off x="716030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CA5F8060-B338-4815-8129-CA0B25554C14}"/>
                </a:ext>
              </a:extLst>
            </p:cNvPr>
            <p:cNvSpPr/>
            <p:nvPr/>
          </p:nvSpPr>
          <p:spPr>
            <a:xfrm>
              <a:off x="891329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D6E4B460-4AD1-4EC4-83ED-0BA3E55AD1F5}"/>
                </a:ext>
              </a:extLst>
            </p:cNvPr>
            <p:cNvSpPr/>
            <p:nvPr/>
          </p:nvSpPr>
          <p:spPr>
            <a:xfrm>
              <a:off x="1066628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8D5F08C7-B74E-4DDC-BD49-9E9F1E09FCF4}"/>
                </a:ext>
              </a:extLst>
            </p:cNvPr>
            <p:cNvSpPr/>
            <p:nvPr/>
          </p:nvSpPr>
          <p:spPr>
            <a:xfrm>
              <a:off x="1240460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5A5BDD5C-BCE5-4A2F-A022-8822CA77C595}"/>
                </a:ext>
              </a:extLst>
            </p:cNvPr>
            <p:cNvSpPr/>
            <p:nvPr/>
          </p:nvSpPr>
          <p:spPr>
            <a:xfrm>
              <a:off x="1414292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AF87635B-AC6A-468B-94B7-7F81F459AB10}"/>
                </a:ext>
              </a:extLst>
            </p:cNvPr>
            <p:cNvSpPr/>
            <p:nvPr/>
          </p:nvSpPr>
          <p:spPr>
            <a:xfrm>
              <a:off x="1589591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B55A931B-01C7-4D7D-BBE8-06B6C73F85F0}"/>
                </a:ext>
              </a:extLst>
            </p:cNvPr>
            <p:cNvSpPr/>
            <p:nvPr/>
          </p:nvSpPr>
          <p:spPr>
            <a:xfrm>
              <a:off x="1764890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6B039946-9619-4F24-9D20-6206EF29DFD9}"/>
                </a:ext>
              </a:extLst>
            </p:cNvPr>
            <p:cNvSpPr/>
            <p:nvPr/>
          </p:nvSpPr>
          <p:spPr>
            <a:xfrm>
              <a:off x="1940189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3B652E98-8A5D-455E-95FC-68B1F9446156}"/>
                </a:ext>
              </a:extLst>
            </p:cNvPr>
            <p:cNvSpPr/>
            <p:nvPr/>
          </p:nvSpPr>
          <p:spPr>
            <a:xfrm>
              <a:off x="2114021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7DF6D3C1-5D3A-4450-BFD5-79D647D50B4E}"/>
                </a:ext>
              </a:extLst>
            </p:cNvPr>
            <p:cNvSpPr/>
            <p:nvPr/>
          </p:nvSpPr>
          <p:spPr>
            <a:xfrm>
              <a:off x="2287853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917053C0-DF5D-4462-A3EB-AB20ACD9FD07}"/>
                </a:ext>
              </a:extLst>
            </p:cNvPr>
            <p:cNvSpPr/>
            <p:nvPr/>
          </p:nvSpPr>
          <p:spPr>
            <a:xfrm>
              <a:off x="2463152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32AFD927-D3A0-4EA1-B754-2CE7C4E28D99}"/>
                </a:ext>
              </a:extLst>
            </p:cNvPr>
            <p:cNvSpPr/>
            <p:nvPr/>
          </p:nvSpPr>
          <p:spPr>
            <a:xfrm>
              <a:off x="2638451" y="4789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28E07CD9-5A91-4119-847A-68B6A4AC06B0}"/>
                </a:ext>
              </a:extLst>
            </p:cNvPr>
            <p:cNvSpPr/>
            <p:nvPr/>
          </p:nvSpPr>
          <p:spPr>
            <a:xfrm>
              <a:off x="193067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C41F1B13-03A0-4A80-BC74-31DC0FEF6251}"/>
                </a:ext>
              </a:extLst>
            </p:cNvPr>
            <p:cNvSpPr/>
            <p:nvPr/>
          </p:nvSpPr>
          <p:spPr>
            <a:xfrm>
              <a:off x="366899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6C78FCEE-5318-49BC-AAF5-B07321384515}"/>
                </a:ext>
              </a:extLst>
            </p:cNvPr>
            <p:cNvSpPr/>
            <p:nvPr/>
          </p:nvSpPr>
          <p:spPr>
            <a:xfrm>
              <a:off x="540731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89E9E50F-5998-47D3-B000-4DAB3EBE1EFA}"/>
                </a:ext>
              </a:extLst>
            </p:cNvPr>
            <p:cNvSpPr/>
            <p:nvPr/>
          </p:nvSpPr>
          <p:spPr>
            <a:xfrm>
              <a:off x="716030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110FB86D-4B76-4547-97A3-A6AC1848F33B}"/>
                </a:ext>
              </a:extLst>
            </p:cNvPr>
            <p:cNvSpPr/>
            <p:nvPr/>
          </p:nvSpPr>
          <p:spPr>
            <a:xfrm>
              <a:off x="891329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3FF55415-F08F-4F48-BC4A-E633C90A995F}"/>
                </a:ext>
              </a:extLst>
            </p:cNvPr>
            <p:cNvSpPr/>
            <p:nvPr/>
          </p:nvSpPr>
          <p:spPr>
            <a:xfrm>
              <a:off x="1066628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160455C3-F643-4884-BEF4-20B75CEE117E}"/>
                </a:ext>
              </a:extLst>
            </p:cNvPr>
            <p:cNvSpPr/>
            <p:nvPr/>
          </p:nvSpPr>
          <p:spPr>
            <a:xfrm>
              <a:off x="1240460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A5BA20BA-CD4D-4ABF-8836-1EFADE4C64B2}"/>
                </a:ext>
              </a:extLst>
            </p:cNvPr>
            <p:cNvSpPr/>
            <p:nvPr/>
          </p:nvSpPr>
          <p:spPr>
            <a:xfrm>
              <a:off x="1414292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79FBF89F-3CC4-4D60-90CB-05D359D78366}"/>
                </a:ext>
              </a:extLst>
            </p:cNvPr>
            <p:cNvSpPr/>
            <p:nvPr/>
          </p:nvSpPr>
          <p:spPr>
            <a:xfrm>
              <a:off x="1589591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FCD39E27-E86D-4F0E-AF67-A8A1E478CC80}"/>
                </a:ext>
              </a:extLst>
            </p:cNvPr>
            <p:cNvSpPr/>
            <p:nvPr/>
          </p:nvSpPr>
          <p:spPr>
            <a:xfrm>
              <a:off x="1764890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E16C6BE0-AF26-4116-B044-15C888C021B9}"/>
                </a:ext>
              </a:extLst>
            </p:cNvPr>
            <p:cNvSpPr/>
            <p:nvPr/>
          </p:nvSpPr>
          <p:spPr>
            <a:xfrm>
              <a:off x="1940189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4EA5EC93-84CD-4887-A70E-BD4FA27D50A1}"/>
                </a:ext>
              </a:extLst>
            </p:cNvPr>
            <p:cNvSpPr/>
            <p:nvPr/>
          </p:nvSpPr>
          <p:spPr>
            <a:xfrm>
              <a:off x="2114021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B9842137-004D-43C0-A8A8-A30AC35349E0}"/>
                </a:ext>
              </a:extLst>
            </p:cNvPr>
            <p:cNvSpPr/>
            <p:nvPr/>
          </p:nvSpPr>
          <p:spPr>
            <a:xfrm>
              <a:off x="2287853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F28542FC-B29C-4D18-97EF-21FC494303C0}"/>
                </a:ext>
              </a:extLst>
            </p:cNvPr>
            <p:cNvSpPr/>
            <p:nvPr/>
          </p:nvSpPr>
          <p:spPr>
            <a:xfrm>
              <a:off x="2463152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917FF689-117A-43A4-A284-A0D39E4F407E}"/>
                </a:ext>
              </a:extLst>
            </p:cNvPr>
            <p:cNvSpPr/>
            <p:nvPr/>
          </p:nvSpPr>
          <p:spPr>
            <a:xfrm>
              <a:off x="2638451" y="4637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38447E5A-5353-43E5-BCB5-A816EBD7B706}"/>
                </a:ext>
              </a:extLst>
            </p:cNvPr>
            <p:cNvSpPr/>
            <p:nvPr/>
          </p:nvSpPr>
          <p:spPr>
            <a:xfrm>
              <a:off x="193067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1FF4AA19-A7B2-4DD1-81AB-92448A08A540}"/>
                </a:ext>
              </a:extLst>
            </p:cNvPr>
            <p:cNvSpPr/>
            <p:nvPr/>
          </p:nvSpPr>
          <p:spPr>
            <a:xfrm>
              <a:off x="366899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F7AA6D33-CEE8-47C3-BE1D-2B379D6E902E}"/>
                </a:ext>
              </a:extLst>
            </p:cNvPr>
            <p:cNvSpPr/>
            <p:nvPr/>
          </p:nvSpPr>
          <p:spPr>
            <a:xfrm>
              <a:off x="540731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E1494C6B-0153-4658-9BB3-56A9DB63681C}"/>
                </a:ext>
              </a:extLst>
            </p:cNvPr>
            <p:cNvSpPr/>
            <p:nvPr/>
          </p:nvSpPr>
          <p:spPr>
            <a:xfrm>
              <a:off x="716030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EAC197B0-5D17-4996-94B5-B5320F8F2430}"/>
                </a:ext>
              </a:extLst>
            </p:cNvPr>
            <p:cNvSpPr/>
            <p:nvPr/>
          </p:nvSpPr>
          <p:spPr>
            <a:xfrm>
              <a:off x="891329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CB5775AF-3C4D-49D1-965A-7999D045A534}"/>
                </a:ext>
              </a:extLst>
            </p:cNvPr>
            <p:cNvSpPr/>
            <p:nvPr/>
          </p:nvSpPr>
          <p:spPr>
            <a:xfrm>
              <a:off x="1066628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CE758FDA-A340-43D4-B354-D91BD0DEA186}"/>
                </a:ext>
              </a:extLst>
            </p:cNvPr>
            <p:cNvSpPr/>
            <p:nvPr/>
          </p:nvSpPr>
          <p:spPr>
            <a:xfrm>
              <a:off x="1240460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B7EA7C6D-5A09-4996-BA7D-828059CA3F36}"/>
                </a:ext>
              </a:extLst>
            </p:cNvPr>
            <p:cNvSpPr/>
            <p:nvPr/>
          </p:nvSpPr>
          <p:spPr>
            <a:xfrm>
              <a:off x="1414292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CFA9C618-D9A6-4D55-A0CD-5A4269D994AC}"/>
                </a:ext>
              </a:extLst>
            </p:cNvPr>
            <p:cNvSpPr/>
            <p:nvPr/>
          </p:nvSpPr>
          <p:spPr>
            <a:xfrm>
              <a:off x="1589591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4E69C7AA-4509-4057-AD8B-809CEF462EB8}"/>
                </a:ext>
              </a:extLst>
            </p:cNvPr>
            <p:cNvSpPr/>
            <p:nvPr/>
          </p:nvSpPr>
          <p:spPr>
            <a:xfrm>
              <a:off x="1764890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664B9662-4A90-413A-8476-4FE446DB61AE}"/>
                </a:ext>
              </a:extLst>
            </p:cNvPr>
            <p:cNvSpPr/>
            <p:nvPr/>
          </p:nvSpPr>
          <p:spPr>
            <a:xfrm>
              <a:off x="1940189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Ellipse 221">
              <a:extLst>
                <a:ext uri="{FF2B5EF4-FFF2-40B4-BE49-F238E27FC236}">
                  <a16:creationId xmlns:a16="http://schemas.microsoft.com/office/drawing/2014/main" id="{6318F340-32FB-4869-9993-44C34C2D6251}"/>
                </a:ext>
              </a:extLst>
            </p:cNvPr>
            <p:cNvSpPr/>
            <p:nvPr/>
          </p:nvSpPr>
          <p:spPr>
            <a:xfrm>
              <a:off x="2114021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Ellipse 222">
              <a:extLst>
                <a:ext uri="{FF2B5EF4-FFF2-40B4-BE49-F238E27FC236}">
                  <a16:creationId xmlns:a16="http://schemas.microsoft.com/office/drawing/2014/main" id="{2EE633F5-402D-4A20-8636-87A792E7AC07}"/>
                </a:ext>
              </a:extLst>
            </p:cNvPr>
            <p:cNvSpPr/>
            <p:nvPr/>
          </p:nvSpPr>
          <p:spPr>
            <a:xfrm>
              <a:off x="2287853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Ellipse 223">
              <a:extLst>
                <a:ext uri="{FF2B5EF4-FFF2-40B4-BE49-F238E27FC236}">
                  <a16:creationId xmlns:a16="http://schemas.microsoft.com/office/drawing/2014/main" id="{0A940147-A8C0-4AA0-8FF3-3A327E7542A4}"/>
                </a:ext>
              </a:extLst>
            </p:cNvPr>
            <p:cNvSpPr/>
            <p:nvPr/>
          </p:nvSpPr>
          <p:spPr>
            <a:xfrm>
              <a:off x="2463152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Ellipse 224">
              <a:extLst>
                <a:ext uri="{FF2B5EF4-FFF2-40B4-BE49-F238E27FC236}">
                  <a16:creationId xmlns:a16="http://schemas.microsoft.com/office/drawing/2014/main" id="{46F847AB-F167-4394-9647-69BAB2849603}"/>
                </a:ext>
              </a:extLst>
            </p:cNvPr>
            <p:cNvSpPr/>
            <p:nvPr/>
          </p:nvSpPr>
          <p:spPr>
            <a:xfrm>
              <a:off x="2638451" y="4942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A3DCAD4F-69E4-4B1A-8FF8-A591CB693A97}"/>
                </a:ext>
              </a:extLst>
            </p:cNvPr>
            <p:cNvSpPr/>
            <p:nvPr/>
          </p:nvSpPr>
          <p:spPr>
            <a:xfrm>
              <a:off x="193067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Ellipse 226">
              <a:extLst>
                <a:ext uri="{FF2B5EF4-FFF2-40B4-BE49-F238E27FC236}">
                  <a16:creationId xmlns:a16="http://schemas.microsoft.com/office/drawing/2014/main" id="{C9F2B5CF-1F92-4DC4-A5B7-C0E1EF812E71}"/>
                </a:ext>
              </a:extLst>
            </p:cNvPr>
            <p:cNvSpPr/>
            <p:nvPr/>
          </p:nvSpPr>
          <p:spPr>
            <a:xfrm>
              <a:off x="366899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Ellipse 227">
              <a:extLst>
                <a:ext uri="{FF2B5EF4-FFF2-40B4-BE49-F238E27FC236}">
                  <a16:creationId xmlns:a16="http://schemas.microsoft.com/office/drawing/2014/main" id="{E6FF38DA-5BCD-44C4-8F76-6D6C1C99B6C5}"/>
                </a:ext>
              </a:extLst>
            </p:cNvPr>
            <p:cNvSpPr/>
            <p:nvPr/>
          </p:nvSpPr>
          <p:spPr>
            <a:xfrm>
              <a:off x="540731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19AA4F6A-6D74-4136-A905-14061F1F5FE3}"/>
                </a:ext>
              </a:extLst>
            </p:cNvPr>
            <p:cNvSpPr/>
            <p:nvPr/>
          </p:nvSpPr>
          <p:spPr>
            <a:xfrm>
              <a:off x="716030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Ellipse 229">
              <a:extLst>
                <a:ext uri="{FF2B5EF4-FFF2-40B4-BE49-F238E27FC236}">
                  <a16:creationId xmlns:a16="http://schemas.microsoft.com/office/drawing/2014/main" id="{B32B7681-6682-49DF-98FC-EB5C6463BB28}"/>
                </a:ext>
              </a:extLst>
            </p:cNvPr>
            <p:cNvSpPr/>
            <p:nvPr/>
          </p:nvSpPr>
          <p:spPr>
            <a:xfrm>
              <a:off x="891329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7A1162AF-89B1-4785-867F-7AE216B324B3}"/>
                </a:ext>
              </a:extLst>
            </p:cNvPr>
            <p:cNvSpPr/>
            <p:nvPr/>
          </p:nvSpPr>
          <p:spPr>
            <a:xfrm>
              <a:off x="1066628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40F3788B-4B5A-4202-B161-67763AA0EB70}"/>
                </a:ext>
              </a:extLst>
            </p:cNvPr>
            <p:cNvSpPr/>
            <p:nvPr/>
          </p:nvSpPr>
          <p:spPr>
            <a:xfrm>
              <a:off x="1240460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8CB023E0-A749-4150-9824-F509977F6490}"/>
                </a:ext>
              </a:extLst>
            </p:cNvPr>
            <p:cNvSpPr/>
            <p:nvPr/>
          </p:nvSpPr>
          <p:spPr>
            <a:xfrm>
              <a:off x="1414292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8DAB5A1F-A71E-44F2-9313-D6C166BEE76A}"/>
                </a:ext>
              </a:extLst>
            </p:cNvPr>
            <p:cNvSpPr/>
            <p:nvPr/>
          </p:nvSpPr>
          <p:spPr>
            <a:xfrm>
              <a:off x="1589591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Ellipse 234">
              <a:extLst>
                <a:ext uri="{FF2B5EF4-FFF2-40B4-BE49-F238E27FC236}">
                  <a16:creationId xmlns:a16="http://schemas.microsoft.com/office/drawing/2014/main" id="{BC546442-E343-4424-B127-35DC48832BC0}"/>
                </a:ext>
              </a:extLst>
            </p:cNvPr>
            <p:cNvSpPr/>
            <p:nvPr/>
          </p:nvSpPr>
          <p:spPr>
            <a:xfrm>
              <a:off x="1764890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E826D591-EFBB-455C-AAF9-758AD3157A5F}"/>
                </a:ext>
              </a:extLst>
            </p:cNvPr>
            <p:cNvSpPr/>
            <p:nvPr/>
          </p:nvSpPr>
          <p:spPr>
            <a:xfrm>
              <a:off x="1940189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AEC898D0-AF3F-4B69-BBAB-A30A5E9AE59E}"/>
                </a:ext>
              </a:extLst>
            </p:cNvPr>
            <p:cNvSpPr/>
            <p:nvPr/>
          </p:nvSpPr>
          <p:spPr>
            <a:xfrm>
              <a:off x="2114021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4C2D2E80-B28D-48F3-8843-963D416CB759}"/>
                </a:ext>
              </a:extLst>
            </p:cNvPr>
            <p:cNvSpPr/>
            <p:nvPr/>
          </p:nvSpPr>
          <p:spPr>
            <a:xfrm>
              <a:off x="2287853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1B62183C-A5C3-4C23-AD3A-29000920943B}"/>
                </a:ext>
              </a:extLst>
            </p:cNvPr>
            <p:cNvSpPr/>
            <p:nvPr/>
          </p:nvSpPr>
          <p:spPr>
            <a:xfrm>
              <a:off x="2463152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50049C37-6F63-4CCB-9EFD-5DD19E9EE80E}"/>
                </a:ext>
              </a:extLst>
            </p:cNvPr>
            <p:cNvSpPr/>
            <p:nvPr/>
          </p:nvSpPr>
          <p:spPr>
            <a:xfrm>
              <a:off x="2638451" y="5094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Ellipse 240">
              <a:extLst>
                <a:ext uri="{FF2B5EF4-FFF2-40B4-BE49-F238E27FC236}">
                  <a16:creationId xmlns:a16="http://schemas.microsoft.com/office/drawing/2014/main" id="{BD3A151F-4D1C-4A90-82FA-476D8E5BBA66}"/>
                </a:ext>
              </a:extLst>
            </p:cNvPr>
            <p:cNvSpPr/>
            <p:nvPr/>
          </p:nvSpPr>
          <p:spPr>
            <a:xfrm>
              <a:off x="193067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D0B2272D-D41C-4EF7-A493-CDF158A20628}"/>
                </a:ext>
              </a:extLst>
            </p:cNvPr>
            <p:cNvSpPr/>
            <p:nvPr/>
          </p:nvSpPr>
          <p:spPr>
            <a:xfrm>
              <a:off x="366899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BF819DF9-D15F-45E4-B979-75998EFB7A05}"/>
                </a:ext>
              </a:extLst>
            </p:cNvPr>
            <p:cNvSpPr/>
            <p:nvPr/>
          </p:nvSpPr>
          <p:spPr>
            <a:xfrm>
              <a:off x="540731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94559DA2-FA97-483A-B5B8-038B2AA19826}"/>
                </a:ext>
              </a:extLst>
            </p:cNvPr>
            <p:cNvSpPr/>
            <p:nvPr/>
          </p:nvSpPr>
          <p:spPr>
            <a:xfrm>
              <a:off x="716030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2AB2761B-6273-42E7-94AC-3177D49C363C}"/>
                </a:ext>
              </a:extLst>
            </p:cNvPr>
            <p:cNvSpPr/>
            <p:nvPr/>
          </p:nvSpPr>
          <p:spPr>
            <a:xfrm>
              <a:off x="891329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Ellipse 245">
              <a:extLst>
                <a:ext uri="{FF2B5EF4-FFF2-40B4-BE49-F238E27FC236}">
                  <a16:creationId xmlns:a16="http://schemas.microsoft.com/office/drawing/2014/main" id="{E8743BA0-CBD9-40DF-96FB-E18F46D3CA90}"/>
                </a:ext>
              </a:extLst>
            </p:cNvPr>
            <p:cNvSpPr/>
            <p:nvPr/>
          </p:nvSpPr>
          <p:spPr>
            <a:xfrm>
              <a:off x="1066628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E54F7C5D-1A32-4EF5-9D3B-1BC6BF6D5C9E}"/>
                </a:ext>
              </a:extLst>
            </p:cNvPr>
            <p:cNvSpPr/>
            <p:nvPr/>
          </p:nvSpPr>
          <p:spPr>
            <a:xfrm>
              <a:off x="1240460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CF334B6E-5133-4326-A4F1-EC54EFC2A119}"/>
                </a:ext>
              </a:extLst>
            </p:cNvPr>
            <p:cNvSpPr/>
            <p:nvPr/>
          </p:nvSpPr>
          <p:spPr>
            <a:xfrm>
              <a:off x="1414292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Ellipse 248">
              <a:extLst>
                <a:ext uri="{FF2B5EF4-FFF2-40B4-BE49-F238E27FC236}">
                  <a16:creationId xmlns:a16="http://schemas.microsoft.com/office/drawing/2014/main" id="{DCFB1739-70DB-418B-B818-775B9D67B66F}"/>
                </a:ext>
              </a:extLst>
            </p:cNvPr>
            <p:cNvSpPr/>
            <p:nvPr/>
          </p:nvSpPr>
          <p:spPr>
            <a:xfrm>
              <a:off x="1589591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B2377BB8-D899-4023-8EF5-010A6AD3371B}"/>
                </a:ext>
              </a:extLst>
            </p:cNvPr>
            <p:cNvSpPr/>
            <p:nvPr/>
          </p:nvSpPr>
          <p:spPr>
            <a:xfrm>
              <a:off x="1764890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34A68DFC-9591-4CF5-A7D5-64C66AC479D0}"/>
                </a:ext>
              </a:extLst>
            </p:cNvPr>
            <p:cNvSpPr/>
            <p:nvPr/>
          </p:nvSpPr>
          <p:spPr>
            <a:xfrm>
              <a:off x="1940189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EEB0AE40-1916-4B40-A073-08F328AA1F0D}"/>
                </a:ext>
              </a:extLst>
            </p:cNvPr>
            <p:cNvSpPr/>
            <p:nvPr/>
          </p:nvSpPr>
          <p:spPr>
            <a:xfrm>
              <a:off x="2114021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981F8DC8-B30B-4388-A6B1-7C6BA74E5FE7}"/>
                </a:ext>
              </a:extLst>
            </p:cNvPr>
            <p:cNvSpPr/>
            <p:nvPr/>
          </p:nvSpPr>
          <p:spPr>
            <a:xfrm>
              <a:off x="2287853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Ellipse 253">
              <a:extLst>
                <a:ext uri="{FF2B5EF4-FFF2-40B4-BE49-F238E27FC236}">
                  <a16:creationId xmlns:a16="http://schemas.microsoft.com/office/drawing/2014/main" id="{073952A2-8F2B-4A74-A798-4436FB97AFF9}"/>
                </a:ext>
              </a:extLst>
            </p:cNvPr>
            <p:cNvSpPr/>
            <p:nvPr/>
          </p:nvSpPr>
          <p:spPr>
            <a:xfrm>
              <a:off x="2463152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8B874C9D-DF8D-4DA0-A45F-FAABC2165A56}"/>
                </a:ext>
              </a:extLst>
            </p:cNvPr>
            <p:cNvSpPr/>
            <p:nvPr/>
          </p:nvSpPr>
          <p:spPr>
            <a:xfrm>
              <a:off x="2638451" y="5247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9B7FF50E-58CE-4DBF-98CD-9A4AE0BB7E28}"/>
                </a:ext>
              </a:extLst>
            </p:cNvPr>
            <p:cNvSpPr/>
            <p:nvPr/>
          </p:nvSpPr>
          <p:spPr>
            <a:xfrm>
              <a:off x="193067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AF07D055-97C0-4830-B438-E29DD045CC71}"/>
                </a:ext>
              </a:extLst>
            </p:cNvPr>
            <p:cNvSpPr/>
            <p:nvPr/>
          </p:nvSpPr>
          <p:spPr>
            <a:xfrm>
              <a:off x="366899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12B7EA17-F64D-495B-9778-C0855AFC350C}"/>
                </a:ext>
              </a:extLst>
            </p:cNvPr>
            <p:cNvSpPr/>
            <p:nvPr/>
          </p:nvSpPr>
          <p:spPr>
            <a:xfrm>
              <a:off x="540731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Ellipse 258">
              <a:extLst>
                <a:ext uri="{FF2B5EF4-FFF2-40B4-BE49-F238E27FC236}">
                  <a16:creationId xmlns:a16="http://schemas.microsoft.com/office/drawing/2014/main" id="{98F5C2FD-D98F-42D6-BE30-D6E9671A1120}"/>
                </a:ext>
              </a:extLst>
            </p:cNvPr>
            <p:cNvSpPr/>
            <p:nvPr/>
          </p:nvSpPr>
          <p:spPr>
            <a:xfrm>
              <a:off x="716030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A101A96A-893F-45AD-9CAE-D2806506BF92}"/>
                </a:ext>
              </a:extLst>
            </p:cNvPr>
            <p:cNvSpPr/>
            <p:nvPr/>
          </p:nvSpPr>
          <p:spPr>
            <a:xfrm>
              <a:off x="891329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9E87599D-AD9D-4FFF-8026-84924D8D9EC3}"/>
                </a:ext>
              </a:extLst>
            </p:cNvPr>
            <p:cNvSpPr/>
            <p:nvPr/>
          </p:nvSpPr>
          <p:spPr>
            <a:xfrm>
              <a:off x="1066628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Ellipse 261">
              <a:extLst>
                <a:ext uri="{FF2B5EF4-FFF2-40B4-BE49-F238E27FC236}">
                  <a16:creationId xmlns:a16="http://schemas.microsoft.com/office/drawing/2014/main" id="{1B48559C-3E8F-4EE0-903B-DF0937DC0BE6}"/>
                </a:ext>
              </a:extLst>
            </p:cNvPr>
            <p:cNvSpPr/>
            <p:nvPr/>
          </p:nvSpPr>
          <p:spPr>
            <a:xfrm>
              <a:off x="1240460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489E0ECB-6353-4C5A-A7AE-0BB10E953DCB}"/>
                </a:ext>
              </a:extLst>
            </p:cNvPr>
            <p:cNvSpPr/>
            <p:nvPr/>
          </p:nvSpPr>
          <p:spPr>
            <a:xfrm>
              <a:off x="1414292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74F6C902-63B9-4D46-B9C7-F8E1888202CD}"/>
                </a:ext>
              </a:extLst>
            </p:cNvPr>
            <p:cNvSpPr/>
            <p:nvPr/>
          </p:nvSpPr>
          <p:spPr>
            <a:xfrm>
              <a:off x="1589591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39C84DC0-8597-42FB-9585-3DFFD59C848F}"/>
                </a:ext>
              </a:extLst>
            </p:cNvPr>
            <p:cNvSpPr/>
            <p:nvPr/>
          </p:nvSpPr>
          <p:spPr>
            <a:xfrm>
              <a:off x="1764890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2718EEA9-ACDF-47FD-B0D9-0B9D3DCE3AAE}"/>
                </a:ext>
              </a:extLst>
            </p:cNvPr>
            <p:cNvSpPr/>
            <p:nvPr/>
          </p:nvSpPr>
          <p:spPr>
            <a:xfrm>
              <a:off x="1940189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54A8011F-015C-444C-B3C4-CDE39525CF02}"/>
                </a:ext>
              </a:extLst>
            </p:cNvPr>
            <p:cNvSpPr/>
            <p:nvPr/>
          </p:nvSpPr>
          <p:spPr>
            <a:xfrm>
              <a:off x="2114021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FCF414EF-4DAF-4AFC-B997-8A0C584BE8BD}"/>
                </a:ext>
              </a:extLst>
            </p:cNvPr>
            <p:cNvSpPr/>
            <p:nvPr/>
          </p:nvSpPr>
          <p:spPr>
            <a:xfrm>
              <a:off x="2287853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617FA5BD-6D50-4056-832E-E86D4DF65736}"/>
                </a:ext>
              </a:extLst>
            </p:cNvPr>
            <p:cNvSpPr/>
            <p:nvPr/>
          </p:nvSpPr>
          <p:spPr>
            <a:xfrm>
              <a:off x="2463152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E1875A2D-C55E-48DE-9AC9-A7CBAC87F516}"/>
                </a:ext>
              </a:extLst>
            </p:cNvPr>
            <p:cNvSpPr/>
            <p:nvPr/>
          </p:nvSpPr>
          <p:spPr>
            <a:xfrm>
              <a:off x="2638451" y="55518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Ellipse 270">
              <a:extLst>
                <a:ext uri="{FF2B5EF4-FFF2-40B4-BE49-F238E27FC236}">
                  <a16:creationId xmlns:a16="http://schemas.microsoft.com/office/drawing/2014/main" id="{416FC7A8-881C-4B3B-8F9D-5FB8DECDCC66}"/>
                </a:ext>
              </a:extLst>
            </p:cNvPr>
            <p:cNvSpPr/>
            <p:nvPr/>
          </p:nvSpPr>
          <p:spPr>
            <a:xfrm>
              <a:off x="193067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F4B1EA87-4B9A-4FF7-AB69-EA08204DBDFB}"/>
                </a:ext>
              </a:extLst>
            </p:cNvPr>
            <p:cNvSpPr/>
            <p:nvPr/>
          </p:nvSpPr>
          <p:spPr>
            <a:xfrm>
              <a:off x="366899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Ellipse 272">
              <a:extLst>
                <a:ext uri="{FF2B5EF4-FFF2-40B4-BE49-F238E27FC236}">
                  <a16:creationId xmlns:a16="http://schemas.microsoft.com/office/drawing/2014/main" id="{52A8BDA4-B386-4449-AA84-99C65455591A}"/>
                </a:ext>
              </a:extLst>
            </p:cNvPr>
            <p:cNvSpPr/>
            <p:nvPr/>
          </p:nvSpPr>
          <p:spPr>
            <a:xfrm>
              <a:off x="540731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707AB807-5E98-4F99-87DD-B8FB0C7FE114}"/>
                </a:ext>
              </a:extLst>
            </p:cNvPr>
            <p:cNvSpPr/>
            <p:nvPr/>
          </p:nvSpPr>
          <p:spPr>
            <a:xfrm>
              <a:off x="716030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Ellipse 274">
              <a:extLst>
                <a:ext uri="{FF2B5EF4-FFF2-40B4-BE49-F238E27FC236}">
                  <a16:creationId xmlns:a16="http://schemas.microsoft.com/office/drawing/2014/main" id="{7E7C6ED2-85D0-46A6-B78B-12152427AA52}"/>
                </a:ext>
              </a:extLst>
            </p:cNvPr>
            <p:cNvSpPr/>
            <p:nvPr/>
          </p:nvSpPr>
          <p:spPr>
            <a:xfrm>
              <a:off x="891329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E297F61B-F8E2-43D4-8A28-77DADEA1B77C}"/>
                </a:ext>
              </a:extLst>
            </p:cNvPr>
            <p:cNvSpPr/>
            <p:nvPr/>
          </p:nvSpPr>
          <p:spPr>
            <a:xfrm>
              <a:off x="1066628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FC5FE9A-6B56-4485-AFB8-30D916C24EE0}"/>
                </a:ext>
              </a:extLst>
            </p:cNvPr>
            <p:cNvSpPr/>
            <p:nvPr/>
          </p:nvSpPr>
          <p:spPr>
            <a:xfrm>
              <a:off x="1240460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081887D5-7921-4881-8CF8-CD1A44B7C77D}"/>
                </a:ext>
              </a:extLst>
            </p:cNvPr>
            <p:cNvSpPr/>
            <p:nvPr/>
          </p:nvSpPr>
          <p:spPr>
            <a:xfrm>
              <a:off x="1414292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C435E460-4F2C-4F06-A4CD-A764127E4EEE}"/>
                </a:ext>
              </a:extLst>
            </p:cNvPr>
            <p:cNvSpPr/>
            <p:nvPr/>
          </p:nvSpPr>
          <p:spPr>
            <a:xfrm>
              <a:off x="1589591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Ellipse 279">
              <a:extLst>
                <a:ext uri="{FF2B5EF4-FFF2-40B4-BE49-F238E27FC236}">
                  <a16:creationId xmlns:a16="http://schemas.microsoft.com/office/drawing/2014/main" id="{3B3FA92D-E91B-46A6-B0A2-2C3517C8EA08}"/>
                </a:ext>
              </a:extLst>
            </p:cNvPr>
            <p:cNvSpPr/>
            <p:nvPr/>
          </p:nvSpPr>
          <p:spPr>
            <a:xfrm>
              <a:off x="1764890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Ellipse 280">
              <a:extLst>
                <a:ext uri="{FF2B5EF4-FFF2-40B4-BE49-F238E27FC236}">
                  <a16:creationId xmlns:a16="http://schemas.microsoft.com/office/drawing/2014/main" id="{7A04589B-14C2-4386-BBE3-EED5AB3A89E8}"/>
                </a:ext>
              </a:extLst>
            </p:cNvPr>
            <p:cNvSpPr/>
            <p:nvPr/>
          </p:nvSpPr>
          <p:spPr>
            <a:xfrm>
              <a:off x="1940189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Ellipse 281">
              <a:extLst>
                <a:ext uri="{FF2B5EF4-FFF2-40B4-BE49-F238E27FC236}">
                  <a16:creationId xmlns:a16="http://schemas.microsoft.com/office/drawing/2014/main" id="{0578E835-88FF-427E-8318-E809AFE7CB29}"/>
                </a:ext>
              </a:extLst>
            </p:cNvPr>
            <p:cNvSpPr/>
            <p:nvPr/>
          </p:nvSpPr>
          <p:spPr>
            <a:xfrm>
              <a:off x="2114021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Ellipse 282">
              <a:extLst>
                <a:ext uri="{FF2B5EF4-FFF2-40B4-BE49-F238E27FC236}">
                  <a16:creationId xmlns:a16="http://schemas.microsoft.com/office/drawing/2014/main" id="{DDF346E2-D979-4868-991D-C77C7BBE925C}"/>
                </a:ext>
              </a:extLst>
            </p:cNvPr>
            <p:cNvSpPr/>
            <p:nvPr/>
          </p:nvSpPr>
          <p:spPr>
            <a:xfrm>
              <a:off x="2287853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Ellipse 283">
              <a:extLst>
                <a:ext uri="{FF2B5EF4-FFF2-40B4-BE49-F238E27FC236}">
                  <a16:creationId xmlns:a16="http://schemas.microsoft.com/office/drawing/2014/main" id="{E5C36E4D-DD70-4672-BEAD-869EFABC392C}"/>
                </a:ext>
              </a:extLst>
            </p:cNvPr>
            <p:cNvSpPr/>
            <p:nvPr/>
          </p:nvSpPr>
          <p:spPr>
            <a:xfrm>
              <a:off x="2463152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35B9B2E5-7DE6-46C0-8901-5381C238FE82}"/>
                </a:ext>
              </a:extLst>
            </p:cNvPr>
            <p:cNvSpPr/>
            <p:nvPr/>
          </p:nvSpPr>
          <p:spPr>
            <a:xfrm>
              <a:off x="2638451" y="53994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64C9FF54-B630-406B-ABE4-40D3CE0DD937}"/>
                </a:ext>
              </a:extLst>
            </p:cNvPr>
            <p:cNvSpPr/>
            <p:nvPr/>
          </p:nvSpPr>
          <p:spPr>
            <a:xfrm>
              <a:off x="193067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EA44771E-EE2F-4342-BCF8-524646CD3F62}"/>
                </a:ext>
              </a:extLst>
            </p:cNvPr>
            <p:cNvSpPr/>
            <p:nvPr/>
          </p:nvSpPr>
          <p:spPr>
            <a:xfrm>
              <a:off x="366899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210C256D-6250-4F6B-B7AA-6AE31E5249E4}"/>
                </a:ext>
              </a:extLst>
            </p:cNvPr>
            <p:cNvSpPr/>
            <p:nvPr/>
          </p:nvSpPr>
          <p:spPr>
            <a:xfrm>
              <a:off x="540731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01B1ED84-1B46-4D41-8334-7178DE15B6FB}"/>
                </a:ext>
              </a:extLst>
            </p:cNvPr>
            <p:cNvSpPr/>
            <p:nvPr/>
          </p:nvSpPr>
          <p:spPr>
            <a:xfrm>
              <a:off x="716030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AA678A4A-DF2C-411B-BCF3-021E6319437D}"/>
                </a:ext>
              </a:extLst>
            </p:cNvPr>
            <p:cNvSpPr/>
            <p:nvPr/>
          </p:nvSpPr>
          <p:spPr>
            <a:xfrm>
              <a:off x="891329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Ellipse 290">
              <a:extLst>
                <a:ext uri="{FF2B5EF4-FFF2-40B4-BE49-F238E27FC236}">
                  <a16:creationId xmlns:a16="http://schemas.microsoft.com/office/drawing/2014/main" id="{252955F3-211D-44D2-9198-26EFF322E662}"/>
                </a:ext>
              </a:extLst>
            </p:cNvPr>
            <p:cNvSpPr/>
            <p:nvPr/>
          </p:nvSpPr>
          <p:spPr>
            <a:xfrm>
              <a:off x="1066628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Ellipse 291">
              <a:extLst>
                <a:ext uri="{FF2B5EF4-FFF2-40B4-BE49-F238E27FC236}">
                  <a16:creationId xmlns:a16="http://schemas.microsoft.com/office/drawing/2014/main" id="{1013EA69-17B8-4648-A34B-4D3064EDC4BE}"/>
                </a:ext>
              </a:extLst>
            </p:cNvPr>
            <p:cNvSpPr/>
            <p:nvPr/>
          </p:nvSpPr>
          <p:spPr>
            <a:xfrm>
              <a:off x="1240460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5A282381-B04F-4EA2-86F4-19E72D7334BE}"/>
                </a:ext>
              </a:extLst>
            </p:cNvPr>
            <p:cNvSpPr/>
            <p:nvPr/>
          </p:nvSpPr>
          <p:spPr>
            <a:xfrm>
              <a:off x="1414292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AAE88F57-5293-45A5-82BE-B39C65D5DCB7}"/>
                </a:ext>
              </a:extLst>
            </p:cNvPr>
            <p:cNvSpPr/>
            <p:nvPr/>
          </p:nvSpPr>
          <p:spPr>
            <a:xfrm>
              <a:off x="1589591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D1718434-A38B-4F9A-8496-A302158715D2}"/>
                </a:ext>
              </a:extLst>
            </p:cNvPr>
            <p:cNvSpPr/>
            <p:nvPr/>
          </p:nvSpPr>
          <p:spPr>
            <a:xfrm>
              <a:off x="1764890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Ellipse 295">
              <a:extLst>
                <a:ext uri="{FF2B5EF4-FFF2-40B4-BE49-F238E27FC236}">
                  <a16:creationId xmlns:a16="http://schemas.microsoft.com/office/drawing/2014/main" id="{722E7946-AC09-4B8B-A73C-89551A28CF26}"/>
                </a:ext>
              </a:extLst>
            </p:cNvPr>
            <p:cNvSpPr/>
            <p:nvPr/>
          </p:nvSpPr>
          <p:spPr>
            <a:xfrm>
              <a:off x="1940189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6E3C6510-BC80-4731-BB18-55FE8FF40453}"/>
                </a:ext>
              </a:extLst>
            </p:cNvPr>
            <p:cNvSpPr/>
            <p:nvPr/>
          </p:nvSpPr>
          <p:spPr>
            <a:xfrm>
              <a:off x="2114021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E6C764B6-7B74-470B-91F8-7552ECB8542D}"/>
                </a:ext>
              </a:extLst>
            </p:cNvPr>
            <p:cNvSpPr/>
            <p:nvPr/>
          </p:nvSpPr>
          <p:spPr>
            <a:xfrm>
              <a:off x="2287853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0F2FAEE6-C322-4933-9366-EC8808FF1B6A}"/>
                </a:ext>
              </a:extLst>
            </p:cNvPr>
            <p:cNvSpPr/>
            <p:nvPr/>
          </p:nvSpPr>
          <p:spPr>
            <a:xfrm>
              <a:off x="2463152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EFE6ED7B-659E-40DF-B87E-E0D15E0DD693}"/>
                </a:ext>
              </a:extLst>
            </p:cNvPr>
            <p:cNvSpPr/>
            <p:nvPr/>
          </p:nvSpPr>
          <p:spPr>
            <a:xfrm>
              <a:off x="2638451" y="57042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295F33D6-F26A-417C-B6D0-01AD48C13C9F}"/>
                </a:ext>
              </a:extLst>
            </p:cNvPr>
            <p:cNvSpPr/>
            <p:nvPr/>
          </p:nvSpPr>
          <p:spPr>
            <a:xfrm>
              <a:off x="193067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C714B050-C21E-4207-841F-73420D4FCCDB}"/>
                </a:ext>
              </a:extLst>
            </p:cNvPr>
            <p:cNvSpPr/>
            <p:nvPr/>
          </p:nvSpPr>
          <p:spPr>
            <a:xfrm>
              <a:off x="366899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Ellipse 302">
              <a:extLst>
                <a:ext uri="{FF2B5EF4-FFF2-40B4-BE49-F238E27FC236}">
                  <a16:creationId xmlns:a16="http://schemas.microsoft.com/office/drawing/2014/main" id="{124D6486-FA64-48AF-A854-8811DF21ABFD}"/>
                </a:ext>
              </a:extLst>
            </p:cNvPr>
            <p:cNvSpPr/>
            <p:nvPr/>
          </p:nvSpPr>
          <p:spPr>
            <a:xfrm>
              <a:off x="540731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53BD4FF6-094F-4248-8C59-A9345120DA29}"/>
                </a:ext>
              </a:extLst>
            </p:cNvPr>
            <p:cNvSpPr/>
            <p:nvPr/>
          </p:nvSpPr>
          <p:spPr>
            <a:xfrm>
              <a:off x="716030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5AB00C01-7C02-4BB3-A0D2-911C20B74789}"/>
                </a:ext>
              </a:extLst>
            </p:cNvPr>
            <p:cNvSpPr/>
            <p:nvPr/>
          </p:nvSpPr>
          <p:spPr>
            <a:xfrm>
              <a:off x="891329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3AD548EC-ECD7-4CFB-ACD7-A88DB63D8EB1}"/>
                </a:ext>
              </a:extLst>
            </p:cNvPr>
            <p:cNvSpPr/>
            <p:nvPr/>
          </p:nvSpPr>
          <p:spPr>
            <a:xfrm>
              <a:off x="1066628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Ellipse 306">
              <a:extLst>
                <a:ext uri="{FF2B5EF4-FFF2-40B4-BE49-F238E27FC236}">
                  <a16:creationId xmlns:a16="http://schemas.microsoft.com/office/drawing/2014/main" id="{77F04C04-00F2-4A96-9968-1ED001A84BD4}"/>
                </a:ext>
              </a:extLst>
            </p:cNvPr>
            <p:cNvSpPr/>
            <p:nvPr/>
          </p:nvSpPr>
          <p:spPr>
            <a:xfrm>
              <a:off x="1240460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Ellipse 307">
              <a:extLst>
                <a:ext uri="{FF2B5EF4-FFF2-40B4-BE49-F238E27FC236}">
                  <a16:creationId xmlns:a16="http://schemas.microsoft.com/office/drawing/2014/main" id="{A9033CA7-91AF-4971-B203-2CE5F3E14CC4}"/>
                </a:ext>
              </a:extLst>
            </p:cNvPr>
            <p:cNvSpPr/>
            <p:nvPr/>
          </p:nvSpPr>
          <p:spPr>
            <a:xfrm>
              <a:off x="1414292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B8F6F406-68F4-44DF-A3B0-11996696B61D}"/>
                </a:ext>
              </a:extLst>
            </p:cNvPr>
            <p:cNvSpPr/>
            <p:nvPr/>
          </p:nvSpPr>
          <p:spPr>
            <a:xfrm>
              <a:off x="1589591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D8CC446-4BF1-45D6-9D03-74C8D26F15FA}"/>
                </a:ext>
              </a:extLst>
            </p:cNvPr>
            <p:cNvSpPr/>
            <p:nvPr/>
          </p:nvSpPr>
          <p:spPr>
            <a:xfrm>
              <a:off x="1764890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92CE4609-11EB-4AAF-A242-169D467447A5}"/>
                </a:ext>
              </a:extLst>
            </p:cNvPr>
            <p:cNvSpPr/>
            <p:nvPr/>
          </p:nvSpPr>
          <p:spPr>
            <a:xfrm>
              <a:off x="1940189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1195B89-7BB5-4D88-B525-1A113A7F067C}"/>
                </a:ext>
              </a:extLst>
            </p:cNvPr>
            <p:cNvSpPr/>
            <p:nvPr/>
          </p:nvSpPr>
          <p:spPr>
            <a:xfrm>
              <a:off x="2114021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03DDAFCC-F458-4965-9171-0766705AAB71}"/>
                </a:ext>
              </a:extLst>
            </p:cNvPr>
            <p:cNvSpPr/>
            <p:nvPr/>
          </p:nvSpPr>
          <p:spPr>
            <a:xfrm>
              <a:off x="2287853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B734940-9C20-4595-8DFA-62DF54D799DF}"/>
                </a:ext>
              </a:extLst>
            </p:cNvPr>
            <p:cNvSpPr/>
            <p:nvPr/>
          </p:nvSpPr>
          <p:spPr>
            <a:xfrm>
              <a:off x="2463152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5B371A63-6AF5-48D5-B2FE-7B519BFCF70E}"/>
                </a:ext>
              </a:extLst>
            </p:cNvPr>
            <p:cNvSpPr/>
            <p:nvPr/>
          </p:nvSpPr>
          <p:spPr>
            <a:xfrm>
              <a:off x="2638451" y="58566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7FC761BF-5C86-4673-A50F-EA6287ABD0A7}"/>
                </a:ext>
              </a:extLst>
            </p:cNvPr>
            <p:cNvSpPr/>
            <p:nvPr/>
          </p:nvSpPr>
          <p:spPr>
            <a:xfrm>
              <a:off x="193067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FB546ADA-6A91-49E6-9E7D-7D5DC0F04FAC}"/>
                </a:ext>
              </a:extLst>
            </p:cNvPr>
            <p:cNvSpPr/>
            <p:nvPr/>
          </p:nvSpPr>
          <p:spPr>
            <a:xfrm>
              <a:off x="366899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89436687-7037-4B0A-A0A6-8CE1738D7B6E}"/>
                </a:ext>
              </a:extLst>
            </p:cNvPr>
            <p:cNvSpPr/>
            <p:nvPr/>
          </p:nvSpPr>
          <p:spPr>
            <a:xfrm>
              <a:off x="540731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99713B05-486B-4308-8FE9-CCDAB7C87855}"/>
                </a:ext>
              </a:extLst>
            </p:cNvPr>
            <p:cNvSpPr/>
            <p:nvPr/>
          </p:nvSpPr>
          <p:spPr>
            <a:xfrm>
              <a:off x="716030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433C00B7-0595-4E29-B5AF-FC533173FB56}"/>
                </a:ext>
              </a:extLst>
            </p:cNvPr>
            <p:cNvSpPr/>
            <p:nvPr/>
          </p:nvSpPr>
          <p:spPr>
            <a:xfrm>
              <a:off x="891329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E946F5DC-82AD-46A0-9A0D-C341DD57D281}"/>
                </a:ext>
              </a:extLst>
            </p:cNvPr>
            <p:cNvSpPr/>
            <p:nvPr/>
          </p:nvSpPr>
          <p:spPr>
            <a:xfrm>
              <a:off x="1066628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Ellipse 321">
              <a:extLst>
                <a:ext uri="{FF2B5EF4-FFF2-40B4-BE49-F238E27FC236}">
                  <a16:creationId xmlns:a16="http://schemas.microsoft.com/office/drawing/2014/main" id="{D7835F30-AA57-4AA5-A780-C5465CA5D16D}"/>
                </a:ext>
              </a:extLst>
            </p:cNvPr>
            <p:cNvSpPr/>
            <p:nvPr/>
          </p:nvSpPr>
          <p:spPr>
            <a:xfrm>
              <a:off x="1240460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D3784B95-9EC1-4B5D-AB2D-91BBE619878B}"/>
                </a:ext>
              </a:extLst>
            </p:cNvPr>
            <p:cNvSpPr/>
            <p:nvPr/>
          </p:nvSpPr>
          <p:spPr>
            <a:xfrm>
              <a:off x="1414292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Ellipse 323">
              <a:extLst>
                <a:ext uri="{FF2B5EF4-FFF2-40B4-BE49-F238E27FC236}">
                  <a16:creationId xmlns:a16="http://schemas.microsoft.com/office/drawing/2014/main" id="{F6F78E2A-1D7F-48D3-84A8-8776AD2C1095}"/>
                </a:ext>
              </a:extLst>
            </p:cNvPr>
            <p:cNvSpPr/>
            <p:nvPr/>
          </p:nvSpPr>
          <p:spPr>
            <a:xfrm>
              <a:off x="1589591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0CDABFEA-CABD-472C-B02C-288D345377E3}"/>
                </a:ext>
              </a:extLst>
            </p:cNvPr>
            <p:cNvSpPr/>
            <p:nvPr/>
          </p:nvSpPr>
          <p:spPr>
            <a:xfrm>
              <a:off x="1764890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Ellipse 325">
              <a:extLst>
                <a:ext uri="{FF2B5EF4-FFF2-40B4-BE49-F238E27FC236}">
                  <a16:creationId xmlns:a16="http://schemas.microsoft.com/office/drawing/2014/main" id="{2C3D6C90-9BB0-45FB-9DED-355B45CAD577}"/>
                </a:ext>
              </a:extLst>
            </p:cNvPr>
            <p:cNvSpPr/>
            <p:nvPr/>
          </p:nvSpPr>
          <p:spPr>
            <a:xfrm>
              <a:off x="1940189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Ellipse 326">
              <a:extLst>
                <a:ext uri="{FF2B5EF4-FFF2-40B4-BE49-F238E27FC236}">
                  <a16:creationId xmlns:a16="http://schemas.microsoft.com/office/drawing/2014/main" id="{990E82D2-396F-4D88-8E7F-DF7A0A67F710}"/>
                </a:ext>
              </a:extLst>
            </p:cNvPr>
            <p:cNvSpPr/>
            <p:nvPr/>
          </p:nvSpPr>
          <p:spPr>
            <a:xfrm>
              <a:off x="2114021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Ellipse 327">
              <a:extLst>
                <a:ext uri="{FF2B5EF4-FFF2-40B4-BE49-F238E27FC236}">
                  <a16:creationId xmlns:a16="http://schemas.microsoft.com/office/drawing/2014/main" id="{05A2ADDA-64D8-4646-B16C-AE50F34A355C}"/>
                </a:ext>
              </a:extLst>
            </p:cNvPr>
            <p:cNvSpPr/>
            <p:nvPr/>
          </p:nvSpPr>
          <p:spPr>
            <a:xfrm>
              <a:off x="2287853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Ellipse 328">
              <a:extLst>
                <a:ext uri="{FF2B5EF4-FFF2-40B4-BE49-F238E27FC236}">
                  <a16:creationId xmlns:a16="http://schemas.microsoft.com/office/drawing/2014/main" id="{179AA14A-DF1C-47D7-9B58-AAFEEB712C4A}"/>
                </a:ext>
              </a:extLst>
            </p:cNvPr>
            <p:cNvSpPr/>
            <p:nvPr/>
          </p:nvSpPr>
          <p:spPr>
            <a:xfrm>
              <a:off x="2463152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Ellipse 329">
              <a:extLst>
                <a:ext uri="{FF2B5EF4-FFF2-40B4-BE49-F238E27FC236}">
                  <a16:creationId xmlns:a16="http://schemas.microsoft.com/office/drawing/2014/main" id="{CAB5B877-7824-4575-B4B5-F20B98D7A3DF}"/>
                </a:ext>
              </a:extLst>
            </p:cNvPr>
            <p:cNvSpPr/>
            <p:nvPr/>
          </p:nvSpPr>
          <p:spPr>
            <a:xfrm>
              <a:off x="2638451" y="6009091"/>
              <a:ext cx="87924" cy="879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05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2DB998-CA07-4793-B5FD-6E6491C1D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811" name="Ellipse 810">
            <a:extLst>
              <a:ext uri="{FF2B5EF4-FFF2-40B4-BE49-F238E27FC236}">
                <a16:creationId xmlns:a16="http://schemas.microsoft.com/office/drawing/2014/main" id="{E7CEFF3A-208F-49E6-A43D-89EF3660A6FF}"/>
              </a:ext>
            </a:extLst>
          </p:cNvPr>
          <p:cNvSpPr/>
          <p:nvPr/>
        </p:nvSpPr>
        <p:spPr>
          <a:xfrm>
            <a:off x="5747704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Ellipse 811">
            <a:extLst>
              <a:ext uri="{FF2B5EF4-FFF2-40B4-BE49-F238E27FC236}">
                <a16:creationId xmlns:a16="http://schemas.microsoft.com/office/drawing/2014/main" id="{086A312A-A323-4680-8275-AE56C83DE855}"/>
              </a:ext>
            </a:extLst>
          </p:cNvPr>
          <p:cNvSpPr/>
          <p:nvPr/>
        </p:nvSpPr>
        <p:spPr>
          <a:xfrm>
            <a:off x="6120326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Ellipse 812">
            <a:extLst>
              <a:ext uri="{FF2B5EF4-FFF2-40B4-BE49-F238E27FC236}">
                <a16:creationId xmlns:a16="http://schemas.microsoft.com/office/drawing/2014/main" id="{58DBA063-6382-4EF3-BE47-0811BB257119}"/>
              </a:ext>
            </a:extLst>
          </p:cNvPr>
          <p:cNvSpPr/>
          <p:nvPr/>
        </p:nvSpPr>
        <p:spPr>
          <a:xfrm>
            <a:off x="6492953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Ellipse 813">
            <a:extLst>
              <a:ext uri="{FF2B5EF4-FFF2-40B4-BE49-F238E27FC236}">
                <a16:creationId xmlns:a16="http://schemas.microsoft.com/office/drawing/2014/main" id="{ED8D80F2-8B8F-4928-B76A-64B99B4D2E86}"/>
              </a:ext>
            </a:extLst>
          </p:cNvPr>
          <p:cNvSpPr/>
          <p:nvPr/>
        </p:nvSpPr>
        <p:spPr>
          <a:xfrm>
            <a:off x="6868722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Ellipse 814">
            <a:extLst>
              <a:ext uri="{FF2B5EF4-FFF2-40B4-BE49-F238E27FC236}">
                <a16:creationId xmlns:a16="http://schemas.microsoft.com/office/drawing/2014/main" id="{F737A4E9-90E1-48D3-9B7A-75B4F2AA0D54}"/>
              </a:ext>
            </a:extLst>
          </p:cNvPr>
          <p:cNvSpPr/>
          <p:nvPr/>
        </p:nvSpPr>
        <p:spPr>
          <a:xfrm>
            <a:off x="7244490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Ellipse 815">
            <a:extLst>
              <a:ext uri="{FF2B5EF4-FFF2-40B4-BE49-F238E27FC236}">
                <a16:creationId xmlns:a16="http://schemas.microsoft.com/office/drawing/2014/main" id="{4E32B237-3EE9-41CD-8204-F6514C10C992}"/>
              </a:ext>
            </a:extLst>
          </p:cNvPr>
          <p:cNvSpPr/>
          <p:nvPr/>
        </p:nvSpPr>
        <p:spPr>
          <a:xfrm>
            <a:off x="7620259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Ellipse 816">
            <a:extLst>
              <a:ext uri="{FF2B5EF4-FFF2-40B4-BE49-F238E27FC236}">
                <a16:creationId xmlns:a16="http://schemas.microsoft.com/office/drawing/2014/main" id="{7C1F43D6-86CD-426B-AB71-8DB9893826C8}"/>
              </a:ext>
            </a:extLst>
          </p:cNvPr>
          <p:cNvSpPr/>
          <p:nvPr/>
        </p:nvSpPr>
        <p:spPr>
          <a:xfrm>
            <a:off x="7992884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Ellipse 817">
            <a:extLst>
              <a:ext uri="{FF2B5EF4-FFF2-40B4-BE49-F238E27FC236}">
                <a16:creationId xmlns:a16="http://schemas.microsoft.com/office/drawing/2014/main" id="{46BF92A0-B801-47D4-9C41-3734A795C3F3}"/>
              </a:ext>
            </a:extLst>
          </p:cNvPr>
          <p:cNvSpPr/>
          <p:nvPr/>
        </p:nvSpPr>
        <p:spPr>
          <a:xfrm>
            <a:off x="8365509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Ellipse 818">
            <a:extLst>
              <a:ext uri="{FF2B5EF4-FFF2-40B4-BE49-F238E27FC236}">
                <a16:creationId xmlns:a16="http://schemas.microsoft.com/office/drawing/2014/main" id="{53BC2DD2-EBF1-4D23-A55C-C1E8BDAB46AB}"/>
              </a:ext>
            </a:extLst>
          </p:cNvPr>
          <p:cNvSpPr/>
          <p:nvPr/>
        </p:nvSpPr>
        <p:spPr>
          <a:xfrm>
            <a:off x="8741278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Ellipse 819">
            <a:extLst>
              <a:ext uri="{FF2B5EF4-FFF2-40B4-BE49-F238E27FC236}">
                <a16:creationId xmlns:a16="http://schemas.microsoft.com/office/drawing/2014/main" id="{1EAF86E3-6368-47D1-BB66-8A151162B810}"/>
              </a:ext>
            </a:extLst>
          </p:cNvPr>
          <p:cNvSpPr/>
          <p:nvPr/>
        </p:nvSpPr>
        <p:spPr>
          <a:xfrm>
            <a:off x="9117047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Ellipse 820">
            <a:extLst>
              <a:ext uri="{FF2B5EF4-FFF2-40B4-BE49-F238E27FC236}">
                <a16:creationId xmlns:a16="http://schemas.microsoft.com/office/drawing/2014/main" id="{9C884F01-AE6C-4EB0-A469-F4C3BFD3A0B5}"/>
              </a:ext>
            </a:extLst>
          </p:cNvPr>
          <p:cNvSpPr/>
          <p:nvPr/>
        </p:nvSpPr>
        <p:spPr>
          <a:xfrm>
            <a:off x="9492815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Ellipse 821">
            <a:extLst>
              <a:ext uri="{FF2B5EF4-FFF2-40B4-BE49-F238E27FC236}">
                <a16:creationId xmlns:a16="http://schemas.microsoft.com/office/drawing/2014/main" id="{5106A2A2-DC68-448E-B9BE-07B5370729E5}"/>
              </a:ext>
            </a:extLst>
          </p:cNvPr>
          <p:cNvSpPr/>
          <p:nvPr/>
        </p:nvSpPr>
        <p:spPr>
          <a:xfrm>
            <a:off x="9865439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Ellipse 822">
            <a:extLst>
              <a:ext uri="{FF2B5EF4-FFF2-40B4-BE49-F238E27FC236}">
                <a16:creationId xmlns:a16="http://schemas.microsoft.com/office/drawing/2014/main" id="{B951119B-0E83-4365-8855-31A28866F1D4}"/>
              </a:ext>
            </a:extLst>
          </p:cNvPr>
          <p:cNvSpPr/>
          <p:nvPr/>
        </p:nvSpPr>
        <p:spPr>
          <a:xfrm>
            <a:off x="10238064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Ellipse 823">
            <a:extLst>
              <a:ext uri="{FF2B5EF4-FFF2-40B4-BE49-F238E27FC236}">
                <a16:creationId xmlns:a16="http://schemas.microsoft.com/office/drawing/2014/main" id="{D99860DF-05C3-41DE-A6A3-FC50C47BE1DB}"/>
              </a:ext>
            </a:extLst>
          </p:cNvPr>
          <p:cNvSpPr/>
          <p:nvPr/>
        </p:nvSpPr>
        <p:spPr>
          <a:xfrm>
            <a:off x="10613833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Ellipse 824">
            <a:extLst>
              <a:ext uri="{FF2B5EF4-FFF2-40B4-BE49-F238E27FC236}">
                <a16:creationId xmlns:a16="http://schemas.microsoft.com/office/drawing/2014/main" id="{9B41AB8B-1636-439C-B9D3-104518B525DB}"/>
              </a:ext>
            </a:extLst>
          </p:cNvPr>
          <p:cNvSpPr/>
          <p:nvPr/>
        </p:nvSpPr>
        <p:spPr>
          <a:xfrm>
            <a:off x="10989603" y="14596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Ellipse 825">
            <a:extLst>
              <a:ext uri="{FF2B5EF4-FFF2-40B4-BE49-F238E27FC236}">
                <a16:creationId xmlns:a16="http://schemas.microsoft.com/office/drawing/2014/main" id="{50A1C769-3F27-4019-8FB1-5C874AC6256C}"/>
              </a:ext>
            </a:extLst>
          </p:cNvPr>
          <p:cNvSpPr/>
          <p:nvPr/>
        </p:nvSpPr>
        <p:spPr>
          <a:xfrm>
            <a:off x="5747704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Ellipse 826">
            <a:extLst>
              <a:ext uri="{FF2B5EF4-FFF2-40B4-BE49-F238E27FC236}">
                <a16:creationId xmlns:a16="http://schemas.microsoft.com/office/drawing/2014/main" id="{CD373429-8C25-48FE-A72C-E6909E1BCFD8}"/>
              </a:ext>
            </a:extLst>
          </p:cNvPr>
          <p:cNvSpPr/>
          <p:nvPr/>
        </p:nvSpPr>
        <p:spPr>
          <a:xfrm>
            <a:off x="6120326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Ellipse 827">
            <a:extLst>
              <a:ext uri="{FF2B5EF4-FFF2-40B4-BE49-F238E27FC236}">
                <a16:creationId xmlns:a16="http://schemas.microsoft.com/office/drawing/2014/main" id="{CDB2E9C7-2D9E-4BC2-9B8B-5C4391E9E9E2}"/>
              </a:ext>
            </a:extLst>
          </p:cNvPr>
          <p:cNvSpPr/>
          <p:nvPr/>
        </p:nvSpPr>
        <p:spPr>
          <a:xfrm>
            <a:off x="6492953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Ellipse 828">
            <a:extLst>
              <a:ext uri="{FF2B5EF4-FFF2-40B4-BE49-F238E27FC236}">
                <a16:creationId xmlns:a16="http://schemas.microsoft.com/office/drawing/2014/main" id="{25576778-3362-4224-A54E-915146792138}"/>
              </a:ext>
            </a:extLst>
          </p:cNvPr>
          <p:cNvSpPr/>
          <p:nvPr/>
        </p:nvSpPr>
        <p:spPr>
          <a:xfrm>
            <a:off x="6868722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Ellipse 829">
            <a:extLst>
              <a:ext uri="{FF2B5EF4-FFF2-40B4-BE49-F238E27FC236}">
                <a16:creationId xmlns:a16="http://schemas.microsoft.com/office/drawing/2014/main" id="{4B1D5EBA-F6B1-466F-8301-56E06057755A}"/>
              </a:ext>
            </a:extLst>
          </p:cNvPr>
          <p:cNvSpPr/>
          <p:nvPr/>
        </p:nvSpPr>
        <p:spPr>
          <a:xfrm>
            <a:off x="7244490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Ellipse 830">
            <a:extLst>
              <a:ext uri="{FF2B5EF4-FFF2-40B4-BE49-F238E27FC236}">
                <a16:creationId xmlns:a16="http://schemas.microsoft.com/office/drawing/2014/main" id="{438A20B7-2FBE-45EC-B777-1F0BC68A4AD9}"/>
              </a:ext>
            </a:extLst>
          </p:cNvPr>
          <p:cNvSpPr/>
          <p:nvPr/>
        </p:nvSpPr>
        <p:spPr>
          <a:xfrm>
            <a:off x="7620259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Ellipse 831">
            <a:extLst>
              <a:ext uri="{FF2B5EF4-FFF2-40B4-BE49-F238E27FC236}">
                <a16:creationId xmlns:a16="http://schemas.microsoft.com/office/drawing/2014/main" id="{4B8D1714-15E7-479E-AD8A-05DFE9A7CE64}"/>
              </a:ext>
            </a:extLst>
          </p:cNvPr>
          <p:cNvSpPr/>
          <p:nvPr/>
        </p:nvSpPr>
        <p:spPr>
          <a:xfrm>
            <a:off x="7992884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Ellipse 832">
            <a:extLst>
              <a:ext uri="{FF2B5EF4-FFF2-40B4-BE49-F238E27FC236}">
                <a16:creationId xmlns:a16="http://schemas.microsoft.com/office/drawing/2014/main" id="{B713FB36-837C-40B9-B0DF-075653DC3D66}"/>
              </a:ext>
            </a:extLst>
          </p:cNvPr>
          <p:cNvSpPr/>
          <p:nvPr/>
        </p:nvSpPr>
        <p:spPr>
          <a:xfrm>
            <a:off x="8365509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Ellipse 833">
            <a:extLst>
              <a:ext uri="{FF2B5EF4-FFF2-40B4-BE49-F238E27FC236}">
                <a16:creationId xmlns:a16="http://schemas.microsoft.com/office/drawing/2014/main" id="{6A990168-AFA5-4121-AF4F-AE731D199DD7}"/>
              </a:ext>
            </a:extLst>
          </p:cNvPr>
          <p:cNvSpPr/>
          <p:nvPr/>
        </p:nvSpPr>
        <p:spPr>
          <a:xfrm>
            <a:off x="8741278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Ellipse 834">
            <a:extLst>
              <a:ext uri="{FF2B5EF4-FFF2-40B4-BE49-F238E27FC236}">
                <a16:creationId xmlns:a16="http://schemas.microsoft.com/office/drawing/2014/main" id="{37704AD8-8476-48A3-A03F-4958E1C3F430}"/>
              </a:ext>
            </a:extLst>
          </p:cNvPr>
          <p:cNvSpPr/>
          <p:nvPr/>
        </p:nvSpPr>
        <p:spPr>
          <a:xfrm>
            <a:off x="9117047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Ellipse 835">
            <a:extLst>
              <a:ext uri="{FF2B5EF4-FFF2-40B4-BE49-F238E27FC236}">
                <a16:creationId xmlns:a16="http://schemas.microsoft.com/office/drawing/2014/main" id="{A977DFF0-292E-4693-8A06-C88084BDBC9E}"/>
              </a:ext>
            </a:extLst>
          </p:cNvPr>
          <p:cNvSpPr/>
          <p:nvPr/>
        </p:nvSpPr>
        <p:spPr>
          <a:xfrm>
            <a:off x="9492815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Ellipse 836">
            <a:extLst>
              <a:ext uri="{FF2B5EF4-FFF2-40B4-BE49-F238E27FC236}">
                <a16:creationId xmlns:a16="http://schemas.microsoft.com/office/drawing/2014/main" id="{0E5ABAD2-9423-48AF-A982-9FF7903E09E3}"/>
              </a:ext>
            </a:extLst>
          </p:cNvPr>
          <p:cNvSpPr/>
          <p:nvPr/>
        </p:nvSpPr>
        <p:spPr>
          <a:xfrm>
            <a:off x="9865439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Ellipse 837">
            <a:extLst>
              <a:ext uri="{FF2B5EF4-FFF2-40B4-BE49-F238E27FC236}">
                <a16:creationId xmlns:a16="http://schemas.microsoft.com/office/drawing/2014/main" id="{5AF85085-D698-446D-8009-600F11CA5AB4}"/>
              </a:ext>
            </a:extLst>
          </p:cNvPr>
          <p:cNvSpPr/>
          <p:nvPr/>
        </p:nvSpPr>
        <p:spPr>
          <a:xfrm>
            <a:off x="10238064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Ellipse 838">
            <a:extLst>
              <a:ext uri="{FF2B5EF4-FFF2-40B4-BE49-F238E27FC236}">
                <a16:creationId xmlns:a16="http://schemas.microsoft.com/office/drawing/2014/main" id="{E091A668-C628-4E68-90F2-15D787132AB5}"/>
              </a:ext>
            </a:extLst>
          </p:cNvPr>
          <p:cNvSpPr/>
          <p:nvPr/>
        </p:nvSpPr>
        <p:spPr>
          <a:xfrm>
            <a:off x="10613833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Ellipse 839">
            <a:extLst>
              <a:ext uri="{FF2B5EF4-FFF2-40B4-BE49-F238E27FC236}">
                <a16:creationId xmlns:a16="http://schemas.microsoft.com/office/drawing/2014/main" id="{9B65D827-7CB1-4E86-97D5-8692EFC30FC7}"/>
              </a:ext>
            </a:extLst>
          </p:cNvPr>
          <p:cNvSpPr/>
          <p:nvPr/>
        </p:nvSpPr>
        <p:spPr>
          <a:xfrm>
            <a:off x="10989603" y="341277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Ellipse 840">
            <a:extLst>
              <a:ext uri="{FF2B5EF4-FFF2-40B4-BE49-F238E27FC236}">
                <a16:creationId xmlns:a16="http://schemas.microsoft.com/office/drawing/2014/main" id="{A22CC057-22B4-4848-AA57-0B89B771DD72}"/>
              </a:ext>
            </a:extLst>
          </p:cNvPr>
          <p:cNvSpPr/>
          <p:nvPr/>
        </p:nvSpPr>
        <p:spPr>
          <a:xfrm>
            <a:off x="5747704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Ellipse 841">
            <a:extLst>
              <a:ext uri="{FF2B5EF4-FFF2-40B4-BE49-F238E27FC236}">
                <a16:creationId xmlns:a16="http://schemas.microsoft.com/office/drawing/2014/main" id="{9D0C4000-E67A-47BE-BCF8-CFE456DFAF9F}"/>
              </a:ext>
            </a:extLst>
          </p:cNvPr>
          <p:cNvSpPr/>
          <p:nvPr/>
        </p:nvSpPr>
        <p:spPr>
          <a:xfrm>
            <a:off x="6120326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Ellipse 842">
            <a:extLst>
              <a:ext uri="{FF2B5EF4-FFF2-40B4-BE49-F238E27FC236}">
                <a16:creationId xmlns:a16="http://schemas.microsoft.com/office/drawing/2014/main" id="{15C01EED-CC24-4EA9-AAC5-52EBF305A23A}"/>
              </a:ext>
            </a:extLst>
          </p:cNvPr>
          <p:cNvSpPr/>
          <p:nvPr/>
        </p:nvSpPr>
        <p:spPr>
          <a:xfrm>
            <a:off x="6492953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Ellipse 843">
            <a:extLst>
              <a:ext uri="{FF2B5EF4-FFF2-40B4-BE49-F238E27FC236}">
                <a16:creationId xmlns:a16="http://schemas.microsoft.com/office/drawing/2014/main" id="{30BE10A9-51ED-412E-AAEC-A3C8905E6EE1}"/>
              </a:ext>
            </a:extLst>
          </p:cNvPr>
          <p:cNvSpPr/>
          <p:nvPr/>
        </p:nvSpPr>
        <p:spPr>
          <a:xfrm>
            <a:off x="6868722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Ellipse 844">
            <a:extLst>
              <a:ext uri="{FF2B5EF4-FFF2-40B4-BE49-F238E27FC236}">
                <a16:creationId xmlns:a16="http://schemas.microsoft.com/office/drawing/2014/main" id="{7A1BF9CE-04F2-43AC-940C-00FC8E23B86C}"/>
              </a:ext>
            </a:extLst>
          </p:cNvPr>
          <p:cNvSpPr/>
          <p:nvPr/>
        </p:nvSpPr>
        <p:spPr>
          <a:xfrm>
            <a:off x="7244490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Ellipse 845">
            <a:extLst>
              <a:ext uri="{FF2B5EF4-FFF2-40B4-BE49-F238E27FC236}">
                <a16:creationId xmlns:a16="http://schemas.microsoft.com/office/drawing/2014/main" id="{475983A2-2456-4D54-BA00-B0884309A49F}"/>
              </a:ext>
            </a:extLst>
          </p:cNvPr>
          <p:cNvSpPr/>
          <p:nvPr/>
        </p:nvSpPr>
        <p:spPr>
          <a:xfrm>
            <a:off x="7620259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Ellipse 846">
            <a:extLst>
              <a:ext uri="{FF2B5EF4-FFF2-40B4-BE49-F238E27FC236}">
                <a16:creationId xmlns:a16="http://schemas.microsoft.com/office/drawing/2014/main" id="{EC97C253-89C8-4F07-870A-6883C43B99CD}"/>
              </a:ext>
            </a:extLst>
          </p:cNvPr>
          <p:cNvSpPr/>
          <p:nvPr/>
        </p:nvSpPr>
        <p:spPr>
          <a:xfrm>
            <a:off x="7992884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Ellipse 847">
            <a:extLst>
              <a:ext uri="{FF2B5EF4-FFF2-40B4-BE49-F238E27FC236}">
                <a16:creationId xmlns:a16="http://schemas.microsoft.com/office/drawing/2014/main" id="{905E0E13-869D-4BA0-9B08-BDE6D8AF0F6E}"/>
              </a:ext>
            </a:extLst>
          </p:cNvPr>
          <p:cNvSpPr/>
          <p:nvPr/>
        </p:nvSpPr>
        <p:spPr>
          <a:xfrm>
            <a:off x="8365509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Ellipse 848">
            <a:extLst>
              <a:ext uri="{FF2B5EF4-FFF2-40B4-BE49-F238E27FC236}">
                <a16:creationId xmlns:a16="http://schemas.microsoft.com/office/drawing/2014/main" id="{6166A4E2-E093-4C1C-9A1F-86446090C00E}"/>
              </a:ext>
            </a:extLst>
          </p:cNvPr>
          <p:cNvSpPr/>
          <p:nvPr/>
        </p:nvSpPr>
        <p:spPr>
          <a:xfrm>
            <a:off x="8741278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Ellipse 849">
            <a:extLst>
              <a:ext uri="{FF2B5EF4-FFF2-40B4-BE49-F238E27FC236}">
                <a16:creationId xmlns:a16="http://schemas.microsoft.com/office/drawing/2014/main" id="{0558780D-407E-4A62-BA4E-97DB3971B7FE}"/>
              </a:ext>
            </a:extLst>
          </p:cNvPr>
          <p:cNvSpPr/>
          <p:nvPr/>
        </p:nvSpPr>
        <p:spPr>
          <a:xfrm>
            <a:off x="9117047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Ellipse 850">
            <a:extLst>
              <a:ext uri="{FF2B5EF4-FFF2-40B4-BE49-F238E27FC236}">
                <a16:creationId xmlns:a16="http://schemas.microsoft.com/office/drawing/2014/main" id="{F860BD2B-1759-40AF-A806-9E83FF67F4F4}"/>
              </a:ext>
            </a:extLst>
          </p:cNvPr>
          <p:cNvSpPr/>
          <p:nvPr/>
        </p:nvSpPr>
        <p:spPr>
          <a:xfrm>
            <a:off x="9492815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Ellipse 851">
            <a:extLst>
              <a:ext uri="{FF2B5EF4-FFF2-40B4-BE49-F238E27FC236}">
                <a16:creationId xmlns:a16="http://schemas.microsoft.com/office/drawing/2014/main" id="{0C382BA3-B74A-427C-8909-775C9DE2874A}"/>
              </a:ext>
            </a:extLst>
          </p:cNvPr>
          <p:cNvSpPr/>
          <p:nvPr/>
        </p:nvSpPr>
        <p:spPr>
          <a:xfrm>
            <a:off x="9865439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Ellipse 852">
            <a:extLst>
              <a:ext uri="{FF2B5EF4-FFF2-40B4-BE49-F238E27FC236}">
                <a16:creationId xmlns:a16="http://schemas.microsoft.com/office/drawing/2014/main" id="{E2FAA85C-69CA-48C3-B49A-53B79E46098D}"/>
              </a:ext>
            </a:extLst>
          </p:cNvPr>
          <p:cNvSpPr/>
          <p:nvPr/>
        </p:nvSpPr>
        <p:spPr>
          <a:xfrm>
            <a:off x="10238064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Ellipse 853">
            <a:extLst>
              <a:ext uri="{FF2B5EF4-FFF2-40B4-BE49-F238E27FC236}">
                <a16:creationId xmlns:a16="http://schemas.microsoft.com/office/drawing/2014/main" id="{2BBC4E59-41E9-49BF-B9FB-F6FAA43CE1DB}"/>
              </a:ext>
            </a:extLst>
          </p:cNvPr>
          <p:cNvSpPr/>
          <p:nvPr/>
        </p:nvSpPr>
        <p:spPr>
          <a:xfrm>
            <a:off x="10613833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Ellipse 854">
            <a:extLst>
              <a:ext uri="{FF2B5EF4-FFF2-40B4-BE49-F238E27FC236}">
                <a16:creationId xmlns:a16="http://schemas.microsoft.com/office/drawing/2014/main" id="{A697D06B-125F-4472-9758-E2F3A65114AE}"/>
              </a:ext>
            </a:extLst>
          </p:cNvPr>
          <p:cNvSpPr/>
          <p:nvPr/>
        </p:nvSpPr>
        <p:spPr>
          <a:xfrm>
            <a:off x="10989603" y="667960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Ellipse 855">
            <a:extLst>
              <a:ext uri="{FF2B5EF4-FFF2-40B4-BE49-F238E27FC236}">
                <a16:creationId xmlns:a16="http://schemas.microsoft.com/office/drawing/2014/main" id="{F5B676B0-C743-465F-B3DC-5A9D2089ADE6}"/>
              </a:ext>
            </a:extLst>
          </p:cNvPr>
          <p:cNvSpPr/>
          <p:nvPr/>
        </p:nvSpPr>
        <p:spPr>
          <a:xfrm>
            <a:off x="5747704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Ellipse 856">
            <a:extLst>
              <a:ext uri="{FF2B5EF4-FFF2-40B4-BE49-F238E27FC236}">
                <a16:creationId xmlns:a16="http://schemas.microsoft.com/office/drawing/2014/main" id="{52F333F0-6BD2-4EDA-A789-54EEB4A7EC55}"/>
              </a:ext>
            </a:extLst>
          </p:cNvPr>
          <p:cNvSpPr/>
          <p:nvPr/>
        </p:nvSpPr>
        <p:spPr>
          <a:xfrm>
            <a:off x="6120326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Ellipse 857">
            <a:extLst>
              <a:ext uri="{FF2B5EF4-FFF2-40B4-BE49-F238E27FC236}">
                <a16:creationId xmlns:a16="http://schemas.microsoft.com/office/drawing/2014/main" id="{440A806B-CAE0-4E18-AC85-91DDC4E4CB99}"/>
              </a:ext>
            </a:extLst>
          </p:cNvPr>
          <p:cNvSpPr/>
          <p:nvPr/>
        </p:nvSpPr>
        <p:spPr>
          <a:xfrm>
            <a:off x="6492953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Ellipse 858">
            <a:extLst>
              <a:ext uri="{FF2B5EF4-FFF2-40B4-BE49-F238E27FC236}">
                <a16:creationId xmlns:a16="http://schemas.microsoft.com/office/drawing/2014/main" id="{9C616DB5-9CA7-4109-A3C3-95597B61CD2E}"/>
              </a:ext>
            </a:extLst>
          </p:cNvPr>
          <p:cNvSpPr/>
          <p:nvPr/>
        </p:nvSpPr>
        <p:spPr>
          <a:xfrm>
            <a:off x="6868722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Ellipse 859">
            <a:extLst>
              <a:ext uri="{FF2B5EF4-FFF2-40B4-BE49-F238E27FC236}">
                <a16:creationId xmlns:a16="http://schemas.microsoft.com/office/drawing/2014/main" id="{902E2D60-8053-4262-848E-94DBC27BD5E3}"/>
              </a:ext>
            </a:extLst>
          </p:cNvPr>
          <p:cNvSpPr/>
          <p:nvPr/>
        </p:nvSpPr>
        <p:spPr>
          <a:xfrm>
            <a:off x="7244490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Ellipse 860">
            <a:extLst>
              <a:ext uri="{FF2B5EF4-FFF2-40B4-BE49-F238E27FC236}">
                <a16:creationId xmlns:a16="http://schemas.microsoft.com/office/drawing/2014/main" id="{F9013AFB-D24D-43D6-A711-B09312921A57}"/>
              </a:ext>
            </a:extLst>
          </p:cNvPr>
          <p:cNvSpPr/>
          <p:nvPr/>
        </p:nvSpPr>
        <p:spPr>
          <a:xfrm>
            <a:off x="7620259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Ellipse 861">
            <a:extLst>
              <a:ext uri="{FF2B5EF4-FFF2-40B4-BE49-F238E27FC236}">
                <a16:creationId xmlns:a16="http://schemas.microsoft.com/office/drawing/2014/main" id="{B12C28C9-D3C8-4C19-B601-B6E57B96A4CC}"/>
              </a:ext>
            </a:extLst>
          </p:cNvPr>
          <p:cNvSpPr/>
          <p:nvPr/>
        </p:nvSpPr>
        <p:spPr>
          <a:xfrm>
            <a:off x="7992884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Ellipse 862">
            <a:extLst>
              <a:ext uri="{FF2B5EF4-FFF2-40B4-BE49-F238E27FC236}">
                <a16:creationId xmlns:a16="http://schemas.microsoft.com/office/drawing/2014/main" id="{950733F6-78E9-4C8F-92FB-1EE4A72AEE87}"/>
              </a:ext>
            </a:extLst>
          </p:cNvPr>
          <p:cNvSpPr/>
          <p:nvPr/>
        </p:nvSpPr>
        <p:spPr>
          <a:xfrm>
            <a:off x="8365509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Ellipse 863">
            <a:extLst>
              <a:ext uri="{FF2B5EF4-FFF2-40B4-BE49-F238E27FC236}">
                <a16:creationId xmlns:a16="http://schemas.microsoft.com/office/drawing/2014/main" id="{A9EB7ED1-A00B-42BB-B372-AD876049EAC1}"/>
              </a:ext>
            </a:extLst>
          </p:cNvPr>
          <p:cNvSpPr/>
          <p:nvPr/>
        </p:nvSpPr>
        <p:spPr>
          <a:xfrm>
            <a:off x="8741278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Ellipse 864">
            <a:extLst>
              <a:ext uri="{FF2B5EF4-FFF2-40B4-BE49-F238E27FC236}">
                <a16:creationId xmlns:a16="http://schemas.microsoft.com/office/drawing/2014/main" id="{91C9BFCC-2B67-4644-B8D7-288E8A74B149}"/>
              </a:ext>
            </a:extLst>
          </p:cNvPr>
          <p:cNvSpPr/>
          <p:nvPr/>
        </p:nvSpPr>
        <p:spPr>
          <a:xfrm>
            <a:off x="9117047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Ellipse 865">
            <a:extLst>
              <a:ext uri="{FF2B5EF4-FFF2-40B4-BE49-F238E27FC236}">
                <a16:creationId xmlns:a16="http://schemas.microsoft.com/office/drawing/2014/main" id="{65A982D7-30BF-4719-904A-3983CA6D47F6}"/>
              </a:ext>
            </a:extLst>
          </p:cNvPr>
          <p:cNvSpPr/>
          <p:nvPr/>
        </p:nvSpPr>
        <p:spPr>
          <a:xfrm>
            <a:off x="9492815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Ellipse 866">
            <a:extLst>
              <a:ext uri="{FF2B5EF4-FFF2-40B4-BE49-F238E27FC236}">
                <a16:creationId xmlns:a16="http://schemas.microsoft.com/office/drawing/2014/main" id="{DEC920E0-CD58-4B42-B529-FAF364982C43}"/>
              </a:ext>
            </a:extLst>
          </p:cNvPr>
          <p:cNvSpPr/>
          <p:nvPr/>
        </p:nvSpPr>
        <p:spPr>
          <a:xfrm>
            <a:off x="9865439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Ellipse 867">
            <a:extLst>
              <a:ext uri="{FF2B5EF4-FFF2-40B4-BE49-F238E27FC236}">
                <a16:creationId xmlns:a16="http://schemas.microsoft.com/office/drawing/2014/main" id="{BBE28416-9CBD-4305-A1DE-508D42AA316D}"/>
              </a:ext>
            </a:extLst>
          </p:cNvPr>
          <p:cNvSpPr/>
          <p:nvPr/>
        </p:nvSpPr>
        <p:spPr>
          <a:xfrm>
            <a:off x="10238064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Ellipse 868">
            <a:extLst>
              <a:ext uri="{FF2B5EF4-FFF2-40B4-BE49-F238E27FC236}">
                <a16:creationId xmlns:a16="http://schemas.microsoft.com/office/drawing/2014/main" id="{2B8BFEBB-C2CD-47D7-937D-12ED140C58D5}"/>
              </a:ext>
            </a:extLst>
          </p:cNvPr>
          <p:cNvSpPr/>
          <p:nvPr/>
        </p:nvSpPr>
        <p:spPr>
          <a:xfrm>
            <a:off x="10613833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Ellipse 869">
            <a:extLst>
              <a:ext uri="{FF2B5EF4-FFF2-40B4-BE49-F238E27FC236}">
                <a16:creationId xmlns:a16="http://schemas.microsoft.com/office/drawing/2014/main" id="{493170AA-8314-4314-9C7D-A479CCDE2BB6}"/>
              </a:ext>
            </a:extLst>
          </p:cNvPr>
          <p:cNvSpPr/>
          <p:nvPr/>
        </p:nvSpPr>
        <p:spPr>
          <a:xfrm>
            <a:off x="10989603" y="132132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Ellipse 870">
            <a:extLst>
              <a:ext uri="{FF2B5EF4-FFF2-40B4-BE49-F238E27FC236}">
                <a16:creationId xmlns:a16="http://schemas.microsoft.com/office/drawing/2014/main" id="{20B65905-4984-45E1-93B4-FFA9CDB29D06}"/>
              </a:ext>
            </a:extLst>
          </p:cNvPr>
          <p:cNvSpPr/>
          <p:nvPr/>
        </p:nvSpPr>
        <p:spPr>
          <a:xfrm>
            <a:off x="5747704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Ellipse 871">
            <a:extLst>
              <a:ext uri="{FF2B5EF4-FFF2-40B4-BE49-F238E27FC236}">
                <a16:creationId xmlns:a16="http://schemas.microsoft.com/office/drawing/2014/main" id="{AFCDCEE4-83C5-4619-9C3C-7C3DD667A92E}"/>
              </a:ext>
            </a:extLst>
          </p:cNvPr>
          <p:cNvSpPr/>
          <p:nvPr/>
        </p:nvSpPr>
        <p:spPr>
          <a:xfrm>
            <a:off x="6120326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Ellipse 872">
            <a:extLst>
              <a:ext uri="{FF2B5EF4-FFF2-40B4-BE49-F238E27FC236}">
                <a16:creationId xmlns:a16="http://schemas.microsoft.com/office/drawing/2014/main" id="{4DF0AA1A-A8C2-4192-B1B9-F06E18654950}"/>
              </a:ext>
            </a:extLst>
          </p:cNvPr>
          <p:cNvSpPr/>
          <p:nvPr/>
        </p:nvSpPr>
        <p:spPr>
          <a:xfrm>
            <a:off x="6492953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Ellipse 873">
            <a:extLst>
              <a:ext uri="{FF2B5EF4-FFF2-40B4-BE49-F238E27FC236}">
                <a16:creationId xmlns:a16="http://schemas.microsoft.com/office/drawing/2014/main" id="{7B498725-BED2-4EC1-8D3E-DB7E65FFF44B}"/>
              </a:ext>
            </a:extLst>
          </p:cNvPr>
          <p:cNvSpPr/>
          <p:nvPr/>
        </p:nvSpPr>
        <p:spPr>
          <a:xfrm>
            <a:off x="6868722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Ellipse 874">
            <a:extLst>
              <a:ext uri="{FF2B5EF4-FFF2-40B4-BE49-F238E27FC236}">
                <a16:creationId xmlns:a16="http://schemas.microsoft.com/office/drawing/2014/main" id="{FD23915F-655A-47CA-BFAF-FDDCC9D9817C}"/>
              </a:ext>
            </a:extLst>
          </p:cNvPr>
          <p:cNvSpPr/>
          <p:nvPr/>
        </p:nvSpPr>
        <p:spPr>
          <a:xfrm>
            <a:off x="7244490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Ellipse 875">
            <a:extLst>
              <a:ext uri="{FF2B5EF4-FFF2-40B4-BE49-F238E27FC236}">
                <a16:creationId xmlns:a16="http://schemas.microsoft.com/office/drawing/2014/main" id="{DD60D680-084F-4ECF-BF7E-B4F084A631BF}"/>
              </a:ext>
            </a:extLst>
          </p:cNvPr>
          <p:cNvSpPr/>
          <p:nvPr/>
        </p:nvSpPr>
        <p:spPr>
          <a:xfrm>
            <a:off x="7620259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Ellipse 876">
            <a:extLst>
              <a:ext uri="{FF2B5EF4-FFF2-40B4-BE49-F238E27FC236}">
                <a16:creationId xmlns:a16="http://schemas.microsoft.com/office/drawing/2014/main" id="{28CB4449-EE2C-47AD-BC61-D1C8F1F4CB76}"/>
              </a:ext>
            </a:extLst>
          </p:cNvPr>
          <p:cNvSpPr/>
          <p:nvPr/>
        </p:nvSpPr>
        <p:spPr>
          <a:xfrm>
            <a:off x="7992884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Ellipse 877">
            <a:extLst>
              <a:ext uri="{FF2B5EF4-FFF2-40B4-BE49-F238E27FC236}">
                <a16:creationId xmlns:a16="http://schemas.microsoft.com/office/drawing/2014/main" id="{229A84A6-BFA4-41EB-A950-16A1B7645D8B}"/>
              </a:ext>
            </a:extLst>
          </p:cNvPr>
          <p:cNvSpPr/>
          <p:nvPr/>
        </p:nvSpPr>
        <p:spPr>
          <a:xfrm>
            <a:off x="8365509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Ellipse 878">
            <a:extLst>
              <a:ext uri="{FF2B5EF4-FFF2-40B4-BE49-F238E27FC236}">
                <a16:creationId xmlns:a16="http://schemas.microsoft.com/office/drawing/2014/main" id="{80313C19-1CCE-4FA5-B1B2-BE886754713B}"/>
              </a:ext>
            </a:extLst>
          </p:cNvPr>
          <p:cNvSpPr/>
          <p:nvPr/>
        </p:nvSpPr>
        <p:spPr>
          <a:xfrm>
            <a:off x="8741278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Ellipse 879">
            <a:extLst>
              <a:ext uri="{FF2B5EF4-FFF2-40B4-BE49-F238E27FC236}">
                <a16:creationId xmlns:a16="http://schemas.microsoft.com/office/drawing/2014/main" id="{D28ED435-BEB3-407A-8B6E-21CBDABD1902}"/>
              </a:ext>
            </a:extLst>
          </p:cNvPr>
          <p:cNvSpPr/>
          <p:nvPr/>
        </p:nvSpPr>
        <p:spPr>
          <a:xfrm>
            <a:off x="9117047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Ellipse 880">
            <a:extLst>
              <a:ext uri="{FF2B5EF4-FFF2-40B4-BE49-F238E27FC236}">
                <a16:creationId xmlns:a16="http://schemas.microsoft.com/office/drawing/2014/main" id="{A795E5FB-9DEF-4DE3-A984-86CCAB39F7D9}"/>
              </a:ext>
            </a:extLst>
          </p:cNvPr>
          <p:cNvSpPr/>
          <p:nvPr/>
        </p:nvSpPr>
        <p:spPr>
          <a:xfrm>
            <a:off x="9492815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Ellipse 881">
            <a:extLst>
              <a:ext uri="{FF2B5EF4-FFF2-40B4-BE49-F238E27FC236}">
                <a16:creationId xmlns:a16="http://schemas.microsoft.com/office/drawing/2014/main" id="{B3FBCBFE-976D-4868-90A4-5D49FD1BE721}"/>
              </a:ext>
            </a:extLst>
          </p:cNvPr>
          <p:cNvSpPr/>
          <p:nvPr/>
        </p:nvSpPr>
        <p:spPr>
          <a:xfrm>
            <a:off x="9865439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Ellipse 882">
            <a:extLst>
              <a:ext uri="{FF2B5EF4-FFF2-40B4-BE49-F238E27FC236}">
                <a16:creationId xmlns:a16="http://schemas.microsoft.com/office/drawing/2014/main" id="{D0C9009D-CC7C-40DA-8E4E-D1C4E3CF4B34}"/>
              </a:ext>
            </a:extLst>
          </p:cNvPr>
          <p:cNvSpPr/>
          <p:nvPr/>
        </p:nvSpPr>
        <p:spPr>
          <a:xfrm>
            <a:off x="10238064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Ellipse 883">
            <a:extLst>
              <a:ext uri="{FF2B5EF4-FFF2-40B4-BE49-F238E27FC236}">
                <a16:creationId xmlns:a16="http://schemas.microsoft.com/office/drawing/2014/main" id="{B8BE5EE7-0553-4986-B5E6-53D5DF641374}"/>
              </a:ext>
            </a:extLst>
          </p:cNvPr>
          <p:cNvSpPr/>
          <p:nvPr/>
        </p:nvSpPr>
        <p:spPr>
          <a:xfrm>
            <a:off x="10613833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Ellipse 884">
            <a:extLst>
              <a:ext uri="{FF2B5EF4-FFF2-40B4-BE49-F238E27FC236}">
                <a16:creationId xmlns:a16="http://schemas.microsoft.com/office/drawing/2014/main" id="{204DD129-C8F4-40B4-8BE9-6EBBD5E24292}"/>
              </a:ext>
            </a:extLst>
          </p:cNvPr>
          <p:cNvSpPr/>
          <p:nvPr/>
        </p:nvSpPr>
        <p:spPr>
          <a:xfrm>
            <a:off x="10989603" y="994644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Ellipse 885">
            <a:extLst>
              <a:ext uri="{FF2B5EF4-FFF2-40B4-BE49-F238E27FC236}">
                <a16:creationId xmlns:a16="http://schemas.microsoft.com/office/drawing/2014/main" id="{4DAF5F81-95C4-4E4D-97A6-D4462D3C4184}"/>
              </a:ext>
            </a:extLst>
          </p:cNvPr>
          <p:cNvSpPr/>
          <p:nvPr/>
        </p:nvSpPr>
        <p:spPr>
          <a:xfrm>
            <a:off x="5747704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Ellipse 886">
            <a:extLst>
              <a:ext uri="{FF2B5EF4-FFF2-40B4-BE49-F238E27FC236}">
                <a16:creationId xmlns:a16="http://schemas.microsoft.com/office/drawing/2014/main" id="{F41C6E77-0A88-470B-8D30-D436B2615910}"/>
              </a:ext>
            </a:extLst>
          </p:cNvPr>
          <p:cNvSpPr/>
          <p:nvPr/>
        </p:nvSpPr>
        <p:spPr>
          <a:xfrm>
            <a:off x="6120326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Ellipse 887">
            <a:extLst>
              <a:ext uri="{FF2B5EF4-FFF2-40B4-BE49-F238E27FC236}">
                <a16:creationId xmlns:a16="http://schemas.microsoft.com/office/drawing/2014/main" id="{80A84B62-7143-425A-8412-4EACDD82D884}"/>
              </a:ext>
            </a:extLst>
          </p:cNvPr>
          <p:cNvSpPr/>
          <p:nvPr/>
        </p:nvSpPr>
        <p:spPr>
          <a:xfrm>
            <a:off x="6492953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Ellipse 888">
            <a:extLst>
              <a:ext uri="{FF2B5EF4-FFF2-40B4-BE49-F238E27FC236}">
                <a16:creationId xmlns:a16="http://schemas.microsoft.com/office/drawing/2014/main" id="{0FE95BBB-7879-4D5B-AB25-34BFAC50A1DE}"/>
              </a:ext>
            </a:extLst>
          </p:cNvPr>
          <p:cNvSpPr/>
          <p:nvPr/>
        </p:nvSpPr>
        <p:spPr>
          <a:xfrm>
            <a:off x="6868722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Ellipse 889">
            <a:extLst>
              <a:ext uri="{FF2B5EF4-FFF2-40B4-BE49-F238E27FC236}">
                <a16:creationId xmlns:a16="http://schemas.microsoft.com/office/drawing/2014/main" id="{13DAC235-5C87-4D1C-849E-A4D5810D64E6}"/>
              </a:ext>
            </a:extLst>
          </p:cNvPr>
          <p:cNvSpPr/>
          <p:nvPr/>
        </p:nvSpPr>
        <p:spPr>
          <a:xfrm>
            <a:off x="7244490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Ellipse 890">
            <a:extLst>
              <a:ext uri="{FF2B5EF4-FFF2-40B4-BE49-F238E27FC236}">
                <a16:creationId xmlns:a16="http://schemas.microsoft.com/office/drawing/2014/main" id="{B233ECDD-DA08-42B8-8335-F43162AFB262}"/>
              </a:ext>
            </a:extLst>
          </p:cNvPr>
          <p:cNvSpPr/>
          <p:nvPr/>
        </p:nvSpPr>
        <p:spPr>
          <a:xfrm>
            <a:off x="7620259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Ellipse 891">
            <a:extLst>
              <a:ext uri="{FF2B5EF4-FFF2-40B4-BE49-F238E27FC236}">
                <a16:creationId xmlns:a16="http://schemas.microsoft.com/office/drawing/2014/main" id="{AC28CAF2-C5A2-4454-A1DD-0FA1DF1B62D0}"/>
              </a:ext>
            </a:extLst>
          </p:cNvPr>
          <p:cNvSpPr/>
          <p:nvPr/>
        </p:nvSpPr>
        <p:spPr>
          <a:xfrm>
            <a:off x="7992884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Ellipse 892">
            <a:extLst>
              <a:ext uri="{FF2B5EF4-FFF2-40B4-BE49-F238E27FC236}">
                <a16:creationId xmlns:a16="http://schemas.microsoft.com/office/drawing/2014/main" id="{20072E87-9A94-4811-B85D-5245B54C8EFA}"/>
              </a:ext>
            </a:extLst>
          </p:cNvPr>
          <p:cNvSpPr/>
          <p:nvPr/>
        </p:nvSpPr>
        <p:spPr>
          <a:xfrm>
            <a:off x="8365509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Ellipse 893">
            <a:extLst>
              <a:ext uri="{FF2B5EF4-FFF2-40B4-BE49-F238E27FC236}">
                <a16:creationId xmlns:a16="http://schemas.microsoft.com/office/drawing/2014/main" id="{E008D532-CE26-49EA-A56A-55D91A3D7534}"/>
              </a:ext>
            </a:extLst>
          </p:cNvPr>
          <p:cNvSpPr/>
          <p:nvPr/>
        </p:nvSpPr>
        <p:spPr>
          <a:xfrm>
            <a:off x="8741278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Ellipse 894">
            <a:extLst>
              <a:ext uri="{FF2B5EF4-FFF2-40B4-BE49-F238E27FC236}">
                <a16:creationId xmlns:a16="http://schemas.microsoft.com/office/drawing/2014/main" id="{5DB145A9-AEC7-4FE1-BC1B-71B77ADBB869}"/>
              </a:ext>
            </a:extLst>
          </p:cNvPr>
          <p:cNvSpPr/>
          <p:nvPr/>
        </p:nvSpPr>
        <p:spPr>
          <a:xfrm>
            <a:off x="9117047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Ellipse 895">
            <a:extLst>
              <a:ext uri="{FF2B5EF4-FFF2-40B4-BE49-F238E27FC236}">
                <a16:creationId xmlns:a16="http://schemas.microsoft.com/office/drawing/2014/main" id="{76B4311C-F48C-4183-AAEE-472E71230A8D}"/>
              </a:ext>
            </a:extLst>
          </p:cNvPr>
          <p:cNvSpPr/>
          <p:nvPr/>
        </p:nvSpPr>
        <p:spPr>
          <a:xfrm>
            <a:off x="9492815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Ellipse 896">
            <a:extLst>
              <a:ext uri="{FF2B5EF4-FFF2-40B4-BE49-F238E27FC236}">
                <a16:creationId xmlns:a16="http://schemas.microsoft.com/office/drawing/2014/main" id="{9FC8BDF2-7996-4984-89D5-FE7011FDD22E}"/>
              </a:ext>
            </a:extLst>
          </p:cNvPr>
          <p:cNvSpPr/>
          <p:nvPr/>
        </p:nvSpPr>
        <p:spPr>
          <a:xfrm>
            <a:off x="9865439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Ellipse 897">
            <a:extLst>
              <a:ext uri="{FF2B5EF4-FFF2-40B4-BE49-F238E27FC236}">
                <a16:creationId xmlns:a16="http://schemas.microsoft.com/office/drawing/2014/main" id="{3FCD6ACF-6C1D-469A-A259-545339930524}"/>
              </a:ext>
            </a:extLst>
          </p:cNvPr>
          <p:cNvSpPr/>
          <p:nvPr/>
        </p:nvSpPr>
        <p:spPr>
          <a:xfrm>
            <a:off x="10238064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Ellipse 898">
            <a:extLst>
              <a:ext uri="{FF2B5EF4-FFF2-40B4-BE49-F238E27FC236}">
                <a16:creationId xmlns:a16="http://schemas.microsoft.com/office/drawing/2014/main" id="{3671744B-B515-4B6C-ABEF-C17FB1DB4871}"/>
              </a:ext>
            </a:extLst>
          </p:cNvPr>
          <p:cNvSpPr/>
          <p:nvPr/>
        </p:nvSpPr>
        <p:spPr>
          <a:xfrm>
            <a:off x="10613833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Ellipse 899">
            <a:extLst>
              <a:ext uri="{FF2B5EF4-FFF2-40B4-BE49-F238E27FC236}">
                <a16:creationId xmlns:a16="http://schemas.microsoft.com/office/drawing/2014/main" id="{8BA21144-CDB5-4180-9DF8-A5DB5570C18A}"/>
              </a:ext>
            </a:extLst>
          </p:cNvPr>
          <p:cNvSpPr/>
          <p:nvPr/>
        </p:nvSpPr>
        <p:spPr>
          <a:xfrm>
            <a:off x="10989603" y="1648008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Ellipse 900">
            <a:extLst>
              <a:ext uri="{FF2B5EF4-FFF2-40B4-BE49-F238E27FC236}">
                <a16:creationId xmlns:a16="http://schemas.microsoft.com/office/drawing/2014/main" id="{C9C3E02A-6518-4B05-8A96-B9301316B931}"/>
              </a:ext>
            </a:extLst>
          </p:cNvPr>
          <p:cNvSpPr/>
          <p:nvPr/>
        </p:nvSpPr>
        <p:spPr>
          <a:xfrm>
            <a:off x="5747704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Ellipse 901">
            <a:extLst>
              <a:ext uri="{FF2B5EF4-FFF2-40B4-BE49-F238E27FC236}">
                <a16:creationId xmlns:a16="http://schemas.microsoft.com/office/drawing/2014/main" id="{E8CDCEBF-05EB-471C-A3ED-857DB0F0DB00}"/>
              </a:ext>
            </a:extLst>
          </p:cNvPr>
          <p:cNvSpPr/>
          <p:nvPr/>
        </p:nvSpPr>
        <p:spPr>
          <a:xfrm>
            <a:off x="6120326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Ellipse 902">
            <a:extLst>
              <a:ext uri="{FF2B5EF4-FFF2-40B4-BE49-F238E27FC236}">
                <a16:creationId xmlns:a16="http://schemas.microsoft.com/office/drawing/2014/main" id="{732EE68A-BCB4-4F68-866E-19A602A808F6}"/>
              </a:ext>
            </a:extLst>
          </p:cNvPr>
          <p:cNvSpPr/>
          <p:nvPr/>
        </p:nvSpPr>
        <p:spPr>
          <a:xfrm>
            <a:off x="6492953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Ellipse 903">
            <a:extLst>
              <a:ext uri="{FF2B5EF4-FFF2-40B4-BE49-F238E27FC236}">
                <a16:creationId xmlns:a16="http://schemas.microsoft.com/office/drawing/2014/main" id="{579AD7E9-8403-4934-BEC7-6A6D74ED2A3D}"/>
              </a:ext>
            </a:extLst>
          </p:cNvPr>
          <p:cNvSpPr/>
          <p:nvPr/>
        </p:nvSpPr>
        <p:spPr>
          <a:xfrm>
            <a:off x="6868722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Ellipse 904">
            <a:extLst>
              <a:ext uri="{FF2B5EF4-FFF2-40B4-BE49-F238E27FC236}">
                <a16:creationId xmlns:a16="http://schemas.microsoft.com/office/drawing/2014/main" id="{ADA38809-36A2-4B45-B014-77DCFB676B9D}"/>
              </a:ext>
            </a:extLst>
          </p:cNvPr>
          <p:cNvSpPr/>
          <p:nvPr/>
        </p:nvSpPr>
        <p:spPr>
          <a:xfrm>
            <a:off x="7244490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Ellipse 905">
            <a:extLst>
              <a:ext uri="{FF2B5EF4-FFF2-40B4-BE49-F238E27FC236}">
                <a16:creationId xmlns:a16="http://schemas.microsoft.com/office/drawing/2014/main" id="{DEEE532E-DD74-4D04-BDA1-934FB1BA47D2}"/>
              </a:ext>
            </a:extLst>
          </p:cNvPr>
          <p:cNvSpPr/>
          <p:nvPr/>
        </p:nvSpPr>
        <p:spPr>
          <a:xfrm>
            <a:off x="7620259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Ellipse 906">
            <a:extLst>
              <a:ext uri="{FF2B5EF4-FFF2-40B4-BE49-F238E27FC236}">
                <a16:creationId xmlns:a16="http://schemas.microsoft.com/office/drawing/2014/main" id="{8DC3D395-33F6-43FB-A698-5281336A193D}"/>
              </a:ext>
            </a:extLst>
          </p:cNvPr>
          <p:cNvSpPr/>
          <p:nvPr/>
        </p:nvSpPr>
        <p:spPr>
          <a:xfrm>
            <a:off x="7992884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Ellipse 907">
            <a:extLst>
              <a:ext uri="{FF2B5EF4-FFF2-40B4-BE49-F238E27FC236}">
                <a16:creationId xmlns:a16="http://schemas.microsoft.com/office/drawing/2014/main" id="{1B47600F-4C1A-47B0-A49C-C84442F1E7A5}"/>
              </a:ext>
            </a:extLst>
          </p:cNvPr>
          <p:cNvSpPr/>
          <p:nvPr/>
        </p:nvSpPr>
        <p:spPr>
          <a:xfrm>
            <a:off x="8365509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Ellipse 908">
            <a:extLst>
              <a:ext uri="{FF2B5EF4-FFF2-40B4-BE49-F238E27FC236}">
                <a16:creationId xmlns:a16="http://schemas.microsoft.com/office/drawing/2014/main" id="{B673291B-24D0-4B29-9F9E-2E85DE506411}"/>
              </a:ext>
            </a:extLst>
          </p:cNvPr>
          <p:cNvSpPr/>
          <p:nvPr/>
        </p:nvSpPr>
        <p:spPr>
          <a:xfrm>
            <a:off x="8741278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Ellipse 909">
            <a:extLst>
              <a:ext uri="{FF2B5EF4-FFF2-40B4-BE49-F238E27FC236}">
                <a16:creationId xmlns:a16="http://schemas.microsoft.com/office/drawing/2014/main" id="{53799351-3D93-4112-8532-716F7B40959C}"/>
              </a:ext>
            </a:extLst>
          </p:cNvPr>
          <p:cNvSpPr/>
          <p:nvPr/>
        </p:nvSpPr>
        <p:spPr>
          <a:xfrm>
            <a:off x="9117047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Ellipse 910">
            <a:extLst>
              <a:ext uri="{FF2B5EF4-FFF2-40B4-BE49-F238E27FC236}">
                <a16:creationId xmlns:a16="http://schemas.microsoft.com/office/drawing/2014/main" id="{A5010DB9-3AA7-4B66-9E76-47EAF301D893}"/>
              </a:ext>
            </a:extLst>
          </p:cNvPr>
          <p:cNvSpPr/>
          <p:nvPr/>
        </p:nvSpPr>
        <p:spPr>
          <a:xfrm>
            <a:off x="9492815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Ellipse 911">
            <a:extLst>
              <a:ext uri="{FF2B5EF4-FFF2-40B4-BE49-F238E27FC236}">
                <a16:creationId xmlns:a16="http://schemas.microsoft.com/office/drawing/2014/main" id="{ACC3ED57-4AFD-440B-9DD5-AC16630C1D95}"/>
              </a:ext>
            </a:extLst>
          </p:cNvPr>
          <p:cNvSpPr/>
          <p:nvPr/>
        </p:nvSpPr>
        <p:spPr>
          <a:xfrm>
            <a:off x="9865439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Ellipse 912">
            <a:extLst>
              <a:ext uri="{FF2B5EF4-FFF2-40B4-BE49-F238E27FC236}">
                <a16:creationId xmlns:a16="http://schemas.microsoft.com/office/drawing/2014/main" id="{5FA9A585-0F48-4038-AEF9-F4E6A69ABB5B}"/>
              </a:ext>
            </a:extLst>
          </p:cNvPr>
          <p:cNvSpPr/>
          <p:nvPr/>
        </p:nvSpPr>
        <p:spPr>
          <a:xfrm>
            <a:off x="10238064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Ellipse 913">
            <a:extLst>
              <a:ext uri="{FF2B5EF4-FFF2-40B4-BE49-F238E27FC236}">
                <a16:creationId xmlns:a16="http://schemas.microsoft.com/office/drawing/2014/main" id="{CAD2CEA4-6CDD-49C5-A319-1440F66C2214}"/>
              </a:ext>
            </a:extLst>
          </p:cNvPr>
          <p:cNvSpPr/>
          <p:nvPr/>
        </p:nvSpPr>
        <p:spPr>
          <a:xfrm>
            <a:off x="10613833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Ellipse 914">
            <a:extLst>
              <a:ext uri="{FF2B5EF4-FFF2-40B4-BE49-F238E27FC236}">
                <a16:creationId xmlns:a16="http://schemas.microsoft.com/office/drawing/2014/main" id="{B5EC1C5A-7DEA-403F-ABA5-09D0ABD7CAC1}"/>
              </a:ext>
            </a:extLst>
          </p:cNvPr>
          <p:cNvSpPr/>
          <p:nvPr/>
        </p:nvSpPr>
        <p:spPr>
          <a:xfrm>
            <a:off x="10989603" y="1974692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Ellipse 915">
            <a:extLst>
              <a:ext uri="{FF2B5EF4-FFF2-40B4-BE49-F238E27FC236}">
                <a16:creationId xmlns:a16="http://schemas.microsoft.com/office/drawing/2014/main" id="{FEC89562-EA69-4B12-BC22-F022FEA3CBA7}"/>
              </a:ext>
            </a:extLst>
          </p:cNvPr>
          <p:cNvSpPr/>
          <p:nvPr/>
        </p:nvSpPr>
        <p:spPr>
          <a:xfrm>
            <a:off x="5747704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Ellipse 916">
            <a:extLst>
              <a:ext uri="{FF2B5EF4-FFF2-40B4-BE49-F238E27FC236}">
                <a16:creationId xmlns:a16="http://schemas.microsoft.com/office/drawing/2014/main" id="{15ADF2A0-D547-4B22-A08D-ED80E561EAAA}"/>
              </a:ext>
            </a:extLst>
          </p:cNvPr>
          <p:cNvSpPr/>
          <p:nvPr/>
        </p:nvSpPr>
        <p:spPr>
          <a:xfrm>
            <a:off x="6120326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Ellipse 917">
            <a:extLst>
              <a:ext uri="{FF2B5EF4-FFF2-40B4-BE49-F238E27FC236}">
                <a16:creationId xmlns:a16="http://schemas.microsoft.com/office/drawing/2014/main" id="{E49BD312-B881-4443-A3B5-5F2E38084F51}"/>
              </a:ext>
            </a:extLst>
          </p:cNvPr>
          <p:cNvSpPr/>
          <p:nvPr/>
        </p:nvSpPr>
        <p:spPr>
          <a:xfrm>
            <a:off x="6492953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Ellipse 918">
            <a:extLst>
              <a:ext uri="{FF2B5EF4-FFF2-40B4-BE49-F238E27FC236}">
                <a16:creationId xmlns:a16="http://schemas.microsoft.com/office/drawing/2014/main" id="{B9B54742-C857-4AD6-9521-52F9C297E0EA}"/>
              </a:ext>
            </a:extLst>
          </p:cNvPr>
          <p:cNvSpPr/>
          <p:nvPr/>
        </p:nvSpPr>
        <p:spPr>
          <a:xfrm>
            <a:off x="6868722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Ellipse 919">
            <a:extLst>
              <a:ext uri="{FF2B5EF4-FFF2-40B4-BE49-F238E27FC236}">
                <a16:creationId xmlns:a16="http://schemas.microsoft.com/office/drawing/2014/main" id="{64A5F458-30F1-451B-A882-2CD614821CF4}"/>
              </a:ext>
            </a:extLst>
          </p:cNvPr>
          <p:cNvSpPr/>
          <p:nvPr/>
        </p:nvSpPr>
        <p:spPr>
          <a:xfrm>
            <a:off x="7244490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Ellipse 920">
            <a:extLst>
              <a:ext uri="{FF2B5EF4-FFF2-40B4-BE49-F238E27FC236}">
                <a16:creationId xmlns:a16="http://schemas.microsoft.com/office/drawing/2014/main" id="{664BB170-5900-4863-8911-268C786DFA73}"/>
              </a:ext>
            </a:extLst>
          </p:cNvPr>
          <p:cNvSpPr/>
          <p:nvPr/>
        </p:nvSpPr>
        <p:spPr>
          <a:xfrm>
            <a:off x="7620259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Ellipse 921">
            <a:extLst>
              <a:ext uri="{FF2B5EF4-FFF2-40B4-BE49-F238E27FC236}">
                <a16:creationId xmlns:a16="http://schemas.microsoft.com/office/drawing/2014/main" id="{CAA470A5-44AB-4E6F-8F1F-D5DF664D55E9}"/>
              </a:ext>
            </a:extLst>
          </p:cNvPr>
          <p:cNvSpPr/>
          <p:nvPr/>
        </p:nvSpPr>
        <p:spPr>
          <a:xfrm>
            <a:off x="7992884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Ellipse 922">
            <a:extLst>
              <a:ext uri="{FF2B5EF4-FFF2-40B4-BE49-F238E27FC236}">
                <a16:creationId xmlns:a16="http://schemas.microsoft.com/office/drawing/2014/main" id="{7B9772EC-C0A0-422B-9A4A-40FDF8563FD2}"/>
              </a:ext>
            </a:extLst>
          </p:cNvPr>
          <p:cNvSpPr/>
          <p:nvPr/>
        </p:nvSpPr>
        <p:spPr>
          <a:xfrm>
            <a:off x="8365509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Ellipse 923">
            <a:extLst>
              <a:ext uri="{FF2B5EF4-FFF2-40B4-BE49-F238E27FC236}">
                <a16:creationId xmlns:a16="http://schemas.microsoft.com/office/drawing/2014/main" id="{5638D0D2-8469-4781-80DA-EE2AA9354909}"/>
              </a:ext>
            </a:extLst>
          </p:cNvPr>
          <p:cNvSpPr/>
          <p:nvPr/>
        </p:nvSpPr>
        <p:spPr>
          <a:xfrm>
            <a:off x="8741278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Ellipse 924">
            <a:extLst>
              <a:ext uri="{FF2B5EF4-FFF2-40B4-BE49-F238E27FC236}">
                <a16:creationId xmlns:a16="http://schemas.microsoft.com/office/drawing/2014/main" id="{DC33EB7C-A27F-4716-A1B0-14B313AD62AA}"/>
              </a:ext>
            </a:extLst>
          </p:cNvPr>
          <p:cNvSpPr/>
          <p:nvPr/>
        </p:nvSpPr>
        <p:spPr>
          <a:xfrm>
            <a:off x="9117047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Ellipse 925">
            <a:extLst>
              <a:ext uri="{FF2B5EF4-FFF2-40B4-BE49-F238E27FC236}">
                <a16:creationId xmlns:a16="http://schemas.microsoft.com/office/drawing/2014/main" id="{9F28B71D-7174-4CF8-908A-88936F563724}"/>
              </a:ext>
            </a:extLst>
          </p:cNvPr>
          <p:cNvSpPr/>
          <p:nvPr/>
        </p:nvSpPr>
        <p:spPr>
          <a:xfrm>
            <a:off x="9492815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Ellipse 926">
            <a:extLst>
              <a:ext uri="{FF2B5EF4-FFF2-40B4-BE49-F238E27FC236}">
                <a16:creationId xmlns:a16="http://schemas.microsoft.com/office/drawing/2014/main" id="{E5C5DFA7-A07B-4C2A-9F55-E1B9A0E5BC74}"/>
              </a:ext>
            </a:extLst>
          </p:cNvPr>
          <p:cNvSpPr/>
          <p:nvPr/>
        </p:nvSpPr>
        <p:spPr>
          <a:xfrm>
            <a:off x="9865439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Ellipse 927">
            <a:extLst>
              <a:ext uri="{FF2B5EF4-FFF2-40B4-BE49-F238E27FC236}">
                <a16:creationId xmlns:a16="http://schemas.microsoft.com/office/drawing/2014/main" id="{9A6639D0-24BB-4854-8275-4D6EAF0B09D0}"/>
              </a:ext>
            </a:extLst>
          </p:cNvPr>
          <p:cNvSpPr/>
          <p:nvPr/>
        </p:nvSpPr>
        <p:spPr>
          <a:xfrm>
            <a:off x="10238064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Ellipse 928">
            <a:extLst>
              <a:ext uri="{FF2B5EF4-FFF2-40B4-BE49-F238E27FC236}">
                <a16:creationId xmlns:a16="http://schemas.microsoft.com/office/drawing/2014/main" id="{D3FEE29C-7B8C-4237-A0C3-FE3BDAEBAC53}"/>
              </a:ext>
            </a:extLst>
          </p:cNvPr>
          <p:cNvSpPr/>
          <p:nvPr/>
        </p:nvSpPr>
        <p:spPr>
          <a:xfrm>
            <a:off x="10613833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Ellipse 929">
            <a:extLst>
              <a:ext uri="{FF2B5EF4-FFF2-40B4-BE49-F238E27FC236}">
                <a16:creationId xmlns:a16="http://schemas.microsoft.com/office/drawing/2014/main" id="{5EF670FE-BE80-426A-9623-3D3B8833A02A}"/>
              </a:ext>
            </a:extLst>
          </p:cNvPr>
          <p:cNvSpPr/>
          <p:nvPr/>
        </p:nvSpPr>
        <p:spPr>
          <a:xfrm>
            <a:off x="10989603" y="2301375"/>
            <a:ext cx="188473" cy="18847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Ellipse 465">
            <a:extLst>
              <a:ext uri="{FF2B5EF4-FFF2-40B4-BE49-F238E27FC236}">
                <a16:creationId xmlns:a16="http://schemas.microsoft.com/office/drawing/2014/main" id="{31A327FC-8DCF-4087-B551-AD6C3351F01C}"/>
              </a:ext>
            </a:extLst>
          </p:cNvPr>
          <p:cNvSpPr/>
          <p:nvPr/>
        </p:nvSpPr>
        <p:spPr>
          <a:xfrm>
            <a:off x="3782468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Ellipse 466">
            <a:extLst>
              <a:ext uri="{FF2B5EF4-FFF2-40B4-BE49-F238E27FC236}">
                <a16:creationId xmlns:a16="http://schemas.microsoft.com/office/drawing/2014/main" id="{EFB9CB69-40EF-4B64-A9CB-001AFBABEB0A}"/>
              </a:ext>
            </a:extLst>
          </p:cNvPr>
          <p:cNvSpPr/>
          <p:nvPr/>
        </p:nvSpPr>
        <p:spPr>
          <a:xfrm>
            <a:off x="4155092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Ellipse 467">
            <a:extLst>
              <a:ext uri="{FF2B5EF4-FFF2-40B4-BE49-F238E27FC236}">
                <a16:creationId xmlns:a16="http://schemas.microsoft.com/office/drawing/2014/main" id="{A084A9F9-945A-4C6D-AF52-06B552562742}"/>
              </a:ext>
            </a:extLst>
          </p:cNvPr>
          <p:cNvSpPr/>
          <p:nvPr/>
        </p:nvSpPr>
        <p:spPr>
          <a:xfrm>
            <a:off x="4527717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Ellipse 468">
            <a:extLst>
              <a:ext uri="{FF2B5EF4-FFF2-40B4-BE49-F238E27FC236}">
                <a16:creationId xmlns:a16="http://schemas.microsoft.com/office/drawing/2014/main" id="{673C0AA2-61CA-4D13-9E62-D4F78DB1CFB2}"/>
              </a:ext>
            </a:extLst>
          </p:cNvPr>
          <p:cNvSpPr/>
          <p:nvPr/>
        </p:nvSpPr>
        <p:spPr>
          <a:xfrm>
            <a:off x="4903487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Ellipse 469">
            <a:extLst>
              <a:ext uri="{FF2B5EF4-FFF2-40B4-BE49-F238E27FC236}">
                <a16:creationId xmlns:a16="http://schemas.microsoft.com/office/drawing/2014/main" id="{5191BF8C-AA51-42F7-9DE8-057C43276AEF}"/>
              </a:ext>
            </a:extLst>
          </p:cNvPr>
          <p:cNvSpPr/>
          <p:nvPr/>
        </p:nvSpPr>
        <p:spPr>
          <a:xfrm>
            <a:off x="5279256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Ellipse 470">
            <a:extLst>
              <a:ext uri="{FF2B5EF4-FFF2-40B4-BE49-F238E27FC236}">
                <a16:creationId xmlns:a16="http://schemas.microsoft.com/office/drawing/2014/main" id="{CB273B57-5D47-4FD7-A8E6-4F7528FF9166}"/>
              </a:ext>
            </a:extLst>
          </p:cNvPr>
          <p:cNvSpPr/>
          <p:nvPr/>
        </p:nvSpPr>
        <p:spPr>
          <a:xfrm>
            <a:off x="5655025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Ellipse 471">
            <a:extLst>
              <a:ext uri="{FF2B5EF4-FFF2-40B4-BE49-F238E27FC236}">
                <a16:creationId xmlns:a16="http://schemas.microsoft.com/office/drawing/2014/main" id="{F52DA08B-BB2B-4D2D-B8F5-A4061DF71E11}"/>
              </a:ext>
            </a:extLst>
          </p:cNvPr>
          <p:cNvSpPr/>
          <p:nvPr/>
        </p:nvSpPr>
        <p:spPr>
          <a:xfrm>
            <a:off x="6027650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Ellipse 472">
            <a:extLst>
              <a:ext uri="{FF2B5EF4-FFF2-40B4-BE49-F238E27FC236}">
                <a16:creationId xmlns:a16="http://schemas.microsoft.com/office/drawing/2014/main" id="{EF82C580-2504-4C74-B0C8-C31F44036AE3}"/>
              </a:ext>
            </a:extLst>
          </p:cNvPr>
          <p:cNvSpPr/>
          <p:nvPr/>
        </p:nvSpPr>
        <p:spPr>
          <a:xfrm>
            <a:off x="6400275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Ellipse 473">
            <a:extLst>
              <a:ext uri="{FF2B5EF4-FFF2-40B4-BE49-F238E27FC236}">
                <a16:creationId xmlns:a16="http://schemas.microsoft.com/office/drawing/2014/main" id="{E112530D-2DDD-4ACD-9D6E-6CBE9D83C96B}"/>
              </a:ext>
            </a:extLst>
          </p:cNvPr>
          <p:cNvSpPr/>
          <p:nvPr/>
        </p:nvSpPr>
        <p:spPr>
          <a:xfrm>
            <a:off x="6776044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Ellipse 474">
            <a:extLst>
              <a:ext uri="{FF2B5EF4-FFF2-40B4-BE49-F238E27FC236}">
                <a16:creationId xmlns:a16="http://schemas.microsoft.com/office/drawing/2014/main" id="{6B58F00D-E6B6-4E3F-9E0B-6A130490CDF1}"/>
              </a:ext>
            </a:extLst>
          </p:cNvPr>
          <p:cNvSpPr/>
          <p:nvPr/>
        </p:nvSpPr>
        <p:spPr>
          <a:xfrm>
            <a:off x="7151811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Ellipse 475">
            <a:extLst>
              <a:ext uri="{FF2B5EF4-FFF2-40B4-BE49-F238E27FC236}">
                <a16:creationId xmlns:a16="http://schemas.microsoft.com/office/drawing/2014/main" id="{625607AB-3728-4E06-9C9D-01A986573AB1}"/>
              </a:ext>
            </a:extLst>
          </p:cNvPr>
          <p:cNvSpPr/>
          <p:nvPr/>
        </p:nvSpPr>
        <p:spPr>
          <a:xfrm>
            <a:off x="7527581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Ellipse 476">
            <a:extLst>
              <a:ext uri="{FF2B5EF4-FFF2-40B4-BE49-F238E27FC236}">
                <a16:creationId xmlns:a16="http://schemas.microsoft.com/office/drawing/2014/main" id="{D5C520DC-21B9-45D6-867E-A933C58B1F05}"/>
              </a:ext>
            </a:extLst>
          </p:cNvPr>
          <p:cNvSpPr/>
          <p:nvPr/>
        </p:nvSpPr>
        <p:spPr>
          <a:xfrm>
            <a:off x="7900206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Ellipse 477">
            <a:extLst>
              <a:ext uri="{FF2B5EF4-FFF2-40B4-BE49-F238E27FC236}">
                <a16:creationId xmlns:a16="http://schemas.microsoft.com/office/drawing/2014/main" id="{5EBCC2DE-8AB0-49BD-BCF5-C254012FC9A0}"/>
              </a:ext>
            </a:extLst>
          </p:cNvPr>
          <p:cNvSpPr/>
          <p:nvPr/>
        </p:nvSpPr>
        <p:spPr>
          <a:xfrm>
            <a:off x="8272830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Ellipse 478">
            <a:extLst>
              <a:ext uri="{FF2B5EF4-FFF2-40B4-BE49-F238E27FC236}">
                <a16:creationId xmlns:a16="http://schemas.microsoft.com/office/drawing/2014/main" id="{71015F75-7853-4E09-8470-746D20AC38F9}"/>
              </a:ext>
            </a:extLst>
          </p:cNvPr>
          <p:cNvSpPr/>
          <p:nvPr/>
        </p:nvSpPr>
        <p:spPr>
          <a:xfrm>
            <a:off x="8648600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Ellipse 479">
            <a:extLst>
              <a:ext uri="{FF2B5EF4-FFF2-40B4-BE49-F238E27FC236}">
                <a16:creationId xmlns:a16="http://schemas.microsoft.com/office/drawing/2014/main" id="{0B12E806-7B3D-41E0-B72A-04033657CAAB}"/>
              </a:ext>
            </a:extLst>
          </p:cNvPr>
          <p:cNvSpPr/>
          <p:nvPr/>
        </p:nvSpPr>
        <p:spPr>
          <a:xfrm>
            <a:off x="9024369" y="9646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Ellipse 480">
            <a:extLst>
              <a:ext uri="{FF2B5EF4-FFF2-40B4-BE49-F238E27FC236}">
                <a16:creationId xmlns:a16="http://schemas.microsoft.com/office/drawing/2014/main" id="{C197F991-3A28-4CF1-BA25-218685C74338}"/>
              </a:ext>
            </a:extLst>
          </p:cNvPr>
          <p:cNvSpPr/>
          <p:nvPr/>
        </p:nvSpPr>
        <p:spPr>
          <a:xfrm>
            <a:off x="3782468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ABECE460-9DA6-4443-B52A-113F8B66211E}"/>
              </a:ext>
            </a:extLst>
          </p:cNvPr>
          <p:cNvSpPr/>
          <p:nvPr/>
        </p:nvSpPr>
        <p:spPr>
          <a:xfrm>
            <a:off x="4155092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AE957BFC-DB9A-416F-8C4E-5C078024BC30}"/>
              </a:ext>
            </a:extLst>
          </p:cNvPr>
          <p:cNvSpPr/>
          <p:nvPr/>
        </p:nvSpPr>
        <p:spPr>
          <a:xfrm>
            <a:off x="4527717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F930B99B-3CF1-4BB2-904C-99704C961411}"/>
              </a:ext>
            </a:extLst>
          </p:cNvPr>
          <p:cNvSpPr/>
          <p:nvPr/>
        </p:nvSpPr>
        <p:spPr>
          <a:xfrm>
            <a:off x="4903487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2BB1769B-F104-453D-A4CB-856575E7E0BE}"/>
              </a:ext>
            </a:extLst>
          </p:cNvPr>
          <p:cNvSpPr/>
          <p:nvPr/>
        </p:nvSpPr>
        <p:spPr>
          <a:xfrm>
            <a:off x="5279256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D63E7E53-D43C-4AE0-9CB7-B15FD616AEC5}"/>
              </a:ext>
            </a:extLst>
          </p:cNvPr>
          <p:cNvSpPr/>
          <p:nvPr/>
        </p:nvSpPr>
        <p:spPr>
          <a:xfrm>
            <a:off x="5655025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E46A2206-CCB0-4487-933B-D036E91BA624}"/>
              </a:ext>
            </a:extLst>
          </p:cNvPr>
          <p:cNvSpPr/>
          <p:nvPr/>
        </p:nvSpPr>
        <p:spPr>
          <a:xfrm>
            <a:off x="6027650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B1964E7E-9FE4-42FF-B9B9-78F223F95BE0}"/>
              </a:ext>
            </a:extLst>
          </p:cNvPr>
          <p:cNvSpPr/>
          <p:nvPr/>
        </p:nvSpPr>
        <p:spPr>
          <a:xfrm>
            <a:off x="6400275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3E8178AE-FAB8-4989-91E5-7CC59B4CA8C1}"/>
              </a:ext>
            </a:extLst>
          </p:cNvPr>
          <p:cNvSpPr/>
          <p:nvPr/>
        </p:nvSpPr>
        <p:spPr>
          <a:xfrm>
            <a:off x="6776044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Ellipse 489">
            <a:extLst>
              <a:ext uri="{FF2B5EF4-FFF2-40B4-BE49-F238E27FC236}">
                <a16:creationId xmlns:a16="http://schemas.microsoft.com/office/drawing/2014/main" id="{3577881F-B5E7-4BDC-98B0-71FA43B5BA44}"/>
              </a:ext>
            </a:extLst>
          </p:cNvPr>
          <p:cNvSpPr/>
          <p:nvPr/>
        </p:nvSpPr>
        <p:spPr>
          <a:xfrm>
            <a:off x="7151811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Ellipse 490">
            <a:extLst>
              <a:ext uri="{FF2B5EF4-FFF2-40B4-BE49-F238E27FC236}">
                <a16:creationId xmlns:a16="http://schemas.microsoft.com/office/drawing/2014/main" id="{CC50FCB7-E958-4DEF-9587-B69E77E9CF5E}"/>
              </a:ext>
            </a:extLst>
          </p:cNvPr>
          <p:cNvSpPr/>
          <p:nvPr/>
        </p:nvSpPr>
        <p:spPr>
          <a:xfrm>
            <a:off x="7527581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Ellipse 491">
            <a:extLst>
              <a:ext uri="{FF2B5EF4-FFF2-40B4-BE49-F238E27FC236}">
                <a16:creationId xmlns:a16="http://schemas.microsoft.com/office/drawing/2014/main" id="{858EB096-FD7F-4B15-A297-6C9DFC8F3D53}"/>
              </a:ext>
            </a:extLst>
          </p:cNvPr>
          <p:cNvSpPr/>
          <p:nvPr/>
        </p:nvSpPr>
        <p:spPr>
          <a:xfrm>
            <a:off x="7900206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Ellipse 492">
            <a:extLst>
              <a:ext uri="{FF2B5EF4-FFF2-40B4-BE49-F238E27FC236}">
                <a16:creationId xmlns:a16="http://schemas.microsoft.com/office/drawing/2014/main" id="{D79CA18C-2105-4DFF-B252-B267A8A73E17}"/>
              </a:ext>
            </a:extLst>
          </p:cNvPr>
          <p:cNvSpPr/>
          <p:nvPr/>
        </p:nvSpPr>
        <p:spPr>
          <a:xfrm>
            <a:off x="8272830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Ellipse 493">
            <a:extLst>
              <a:ext uri="{FF2B5EF4-FFF2-40B4-BE49-F238E27FC236}">
                <a16:creationId xmlns:a16="http://schemas.microsoft.com/office/drawing/2014/main" id="{FBD77A45-8CE7-4348-BB7E-45FD0A1E74ED}"/>
              </a:ext>
            </a:extLst>
          </p:cNvPr>
          <p:cNvSpPr/>
          <p:nvPr/>
        </p:nvSpPr>
        <p:spPr>
          <a:xfrm>
            <a:off x="8648600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Ellipse 494">
            <a:extLst>
              <a:ext uri="{FF2B5EF4-FFF2-40B4-BE49-F238E27FC236}">
                <a16:creationId xmlns:a16="http://schemas.microsoft.com/office/drawing/2014/main" id="{7E1ABABC-7C37-49A7-ABFA-0851D590244A}"/>
              </a:ext>
            </a:extLst>
          </p:cNvPr>
          <p:cNvSpPr/>
          <p:nvPr/>
        </p:nvSpPr>
        <p:spPr>
          <a:xfrm>
            <a:off x="9024369" y="74982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Ellipse 495">
            <a:extLst>
              <a:ext uri="{FF2B5EF4-FFF2-40B4-BE49-F238E27FC236}">
                <a16:creationId xmlns:a16="http://schemas.microsoft.com/office/drawing/2014/main" id="{59A08547-764C-41C9-9112-88176D64A7DD}"/>
              </a:ext>
            </a:extLst>
          </p:cNvPr>
          <p:cNvSpPr/>
          <p:nvPr/>
        </p:nvSpPr>
        <p:spPr>
          <a:xfrm>
            <a:off x="3782468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Ellipse 496">
            <a:extLst>
              <a:ext uri="{FF2B5EF4-FFF2-40B4-BE49-F238E27FC236}">
                <a16:creationId xmlns:a16="http://schemas.microsoft.com/office/drawing/2014/main" id="{43DAFFA9-BE93-4ED5-8ED8-F2F91BCBD0FE}"/>
              </a:ext>
            </a:extLst>
          </p:cNvPr>
          <p:cNvSpPr/>
          <p:nvPr/>
        </p:nvSpPr>
        <p:spPr>
          <a:xfrm>
            <a:off x="4155092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Ellipse 497">
            <a:extLst>
              <a:ext uri="{FF2B5EF4-FFF2-40B4-BE49-F238E27FC236}">
                <a16:creationId xmlns:a16="http://schemas.microsoft.com/office/drawing/2014/main" id="{24FC34EE-FC2D-4993-AA1D-B02DBF6C4733}"/>
              </a:ext>
            </a:extLst>
          </p:cNvPr>
          <p:cNvSpPr/>
          <p:nvPr/>
        </p:nvSpPr>
        <p:spPr>
          <a:xfrm>
            <a:off x="4527717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Ellipse 498">
            <a:extLst>
              <a:ext uri="{FF2B5EF4-FFF2-40B4-BE49-F238E27FC236}">
                <a16:creationId xmlns:a16="http://schemas.microsoft.com/office/drawing/2014/main" id="{5949B2DA-2C04-4D99-A55B-2C9274F8487E}"/>
              </a:ext>
            </a:extLst>
          </p:cNvPr>
          <p:cNvSpPr/>
          <p:nvPr/>
        </p:nvSpPr>
        <p:spPr>
          <a:xfrm>
            <a:off x="4903487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Ellipse 499">
            <a:extLst>
              <a:ext uri="{FF2B5EF4-FFF2-40B4-BE49-F238E27FC236}">
                <a16:creationId xmlns:a16="http://schemas.microsoft.com/office/drawing/2014/main" id="{65CCC1B3-53C2-49D7-A098-2A6740501CEF}"/>
              </a:ext>
            </a:extLst>
          </p:cNvPr>
          <p:cNvSpPr/>
          <p:nvPr/>
        </p:nvSpPr>
        <p:spPr>
          <a:xfrm>
            <a:off x="5279256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Ellipse 500">
            <a:extLst>
              <a:ext uri="{FF2B5EF4-FFF2-40B4-BE49-F238E27FC236}">
                <a16:creationId xmlns:a16="http://schemas.microsoft.com/office/drawing/2014/main" id="{7F20AD3C-F1F6-4782-B6F9-95222A05D5BC}"/>
              </a:ext>
            </a:extLst>
          </p:cNvPr>
          <p:cNvSpPr/>
          <p:nvPr/>
        </p:nvSpPr>
        <p:spPr>
          <a:xfrm>
            <a:off x="5655025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Ellipse 501">
            <a:extLst>
              <a:ext uri="{FF2B5EF4-FFF2-40B4-BE49-F238E27FC236}">
                <a16:creationId xmlns:a16="http://schemas.microsoft.com/office/drawing/2014/main" id="{B4B38E6F-4B8E-468A-8466-18ACC74E6013}"/>
              </a:ext>
            </a:extLst>
          </p:cNvPr>
          <p:cNvSpPr/>
          <p:nvPr/>
        </p:nvSpPr>
        <p:spPr>
          <a:xfrm>
            <a:off x="6027650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Ellipse 502">
            <a:extLst>
              <a:ext uri="{FF2B5EF4-FFF2-40B4-BE49-F238E27FC236}">
                <a16:creationId xmlns:a16="http://schemas.microsoft.com/office/drawing/2014/main" id="{742B1C50-34CA-4BAE-B85E-BE85D247E803}"/>
              </a:ext>
            </a:extLst>
          </p:cNvPr>
          <p:cNvSpPr/>
          <p:nvPr/>
        </p:nvSpPr>
        <p:spPr>
          <a:xfrm>
            <a:off x="6400275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F22749AF-FF06-421B-AF78-B2E5AAC5592B}"/>
              </a:ext>
            </a:extLst>
          </p:cNvPr>
          <p:cNvSpPr/>
          <p:nvPr/>
        </p:nvSpPr>
        <p:spPr>
          <a:xfrm>
            <a:off x="6776044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82DBC175-BE52-4172-B72F-4E84488572D5}"/>
              </a:ext>
            </a:extLst>
          </p:cNvPr>
          <p:cNvSpPr/>
          <p:nvPr/>
        </p:nvSpPr>
        <p:spPr>
          <a:xfrm>
            <a:off x="7151811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Ellipse 505">
            <a:extLst>
              <a:ext uri="{FF2B5EF4-FFF2-40B4-BE49-F238E27FC236}">
                <a16:creationId xmlns:a16="http://schemas.microsoft.com/office/drawing/2014/main" id="{FA079246-8996-4276-B7C8-B82A57657A8C}"/>
              </a:ext>
            </a:extLst>
          </p:cNvPr>
          <p:cNvSpPr/>
          <p:nvPr/>
        </p:nvSpPr>
        <p:spPr>
          <a:xfrm>
            <a:off x="7527581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Ellipse 506">
            <a:extLst>
              <a:ext uri="{FF2B5EF4-FFF2-40B4-BE49-F238E27FC236}">
                <a16:creationId xmlns:a16="http://schemas.microsoft.com/office/drawing/2014/main" id="{E2A6CF2B-B3ED-4BA8-9ABE-0281E749464D}"/>
              </a:ext>
            </a:extLst>
          </p:cNvPr>
          <p:cNvSpPr/>
          <p:nvPr/>
        </p:nvSpPr>
        <p:spPr>
          <a:xfrm>
            <a:off x="7900206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Ellipse 507">
            <a:extLst>
              <a:ext uri="{FF2B5EF4-FFF2-40B4-BE49-F238E27FC236}">
                <a16:creationId xmlns:a16="http://schemas.microsoft.com/office/drawing/2014/main" id="{19620C98-1552-49B7-8C2D-4BF16430AFAB}"/>
              </a:ext>
            </a:extLst>
          </p:cNvPr>
          <p:cNvSpPr/>
          <p:nvPr/>
        </p:nvSpPr>
        <p:spPr>
          <a:xfrm>
            <a:off x="8272830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Ellipse 508">
            <a:extLst>
              <a:ext uri="{FF2B5EF4-FFF2-40B4-BE49-F238E27FC236}">
                <a16:creationId xmlns:a16="http://schemas.microsoft.com/office/drawing/2014/main" id="{5D8D9BC7-6E61-41F8-BE5C-A2DDD7D4D54C}"/>
              </a:ext>
            </a:extLst>
          </p:cNvPr>
          <p:cNvSpPr/>
          <p:nvPr/>
        </p:nvSpPr>
        <p:spPr>
          <a:xfrm>
            <a:off x="8648600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Ellipse 509">
            <a:extLst>
              <a:ext uri="{FF2B5EF4-FFF2-40B4-BE49-F238E27FC236}">
                <a16:creationId xmlns:a16="http://schemas.microsoft.com/office/drawing/2014/main" id="{21B7B147-878B-4616-A8ED-8EC5F1DFEA8E}"/>
              </a:ext>
            </a:extLst>
          </p:cNvPr>
          <p:cNvSpPr/>
          <p:nvPr/>
        </p:nvSpPr>
        <p:spPr>
          <a:xfrm>
            <a:off x="9024369" y="42314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Ellipse 510">
            <a:extLst>
              <a:ext uri="{FF2B5EF4-FFF2-40B4-BE49-F238E27FC236}">
                <a16:creationId xmlns:a16="http://schemas.microsoft.com/office/drawing/2014/main" id="{1DE316A8-6716-43E8-9D4F-225001B9DF43}"/>
              </a:ext>
            </a:extLst>
          </p:cNvPr>
          <p:cNvSpPr/>
          <p:nvPr/>
        </p:nvSpPr>
        <p:spPr>
          <a:xfrm>
            <a:off x="3782468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Ellipse 511">
            <a:extLst>
              <a:ext uri="{FF2B5EF4-FFF2-40B4-BE49-F238E27FC236}">
                <a16:creationId xmlns:a16="http://schemas.microsoft.com/office/drawing/2014/main" id="{FE4A912E-23BD-47BD-BBEC-A330BAF5B85C}"/>
              </a:ext>
            </a:extLst>
          </p:cNvPr>
          <p:cNvSpPr/>
          <p:nvPr/>
        </p:nvSpPr>
        <p:spPr>
          <a:xfrm>
            <a:off x="4155092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Ellipse 512">
            <a:extLst>
              <a:ext uri="{FF2B5EF4-FFF2-40B4-BE49-F238E27FC236}">
                <a16:creationId xmlns:a16="http://schemas.microsoft.com/office/drawing/2014/main" id="{77CFFBD8-7F6B-49ED-AC98-01340C776C33}"/>
              </a:ext>
            </a:extLst>
          </p:cNvPr>
          <p:cNvSpPr/>
          <p:nvPr/>
        </p:nvSpPr>
        <p:spPr>
          <a:xfrm>
            <a:off x="4527717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Ellipse 513">
            <a:extLst>
              <a:ext uri="{FF2B5EF4-FFF2-40B4-BE49-F238E27FC236}">
                <a16:creationId xmlns:a16="http://schemas.microsoft.com/office/drawing/2014/main" id="{1D468D3B-4BBC-448A-80B1-B704C9ECC6D8}"/>
              </a:ext>
            </a:extLst>
          </p:cNvPr>
          <p:cNvSpPr/>
          <p:nvPr/>
        </p:nvSpPr>
        <p:spPr>
          <a:xfrm>
            <a:off x="4903487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Ellipse 514">
            <a:extLst>
              <a:ext uri="{FF2B5EF4-FFF2-40B4-BE49-F238E27FC236}">
                <a16:creationId xmlns:a16="http://schemas.microsoft.com/office/drawing/2014/main" id="{AD0B5455-F4CC-442B-964C-5752591A0CAA}"/>
              </a:ext>
            </a:extLst>
          </p:cNvPr>
          <p:cNvSpPr/>
          <p:nvPr/>
        </p:nvSpPr>
        <p:spPr>
          <a:xfrm>
            <a:off x="5279256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Ellipse 515">
            <a:extLst>
              <a:ext uri="{FF2B5EF4-FFF2-40B4-BE49-F238E27FC236}">
                <a16:creationId xmlns:a16="http://schemas.microsoft.com/office/drawing/2014/main" id="{D7F0631F-8B05-4A4B-8152-E582F483AA2F}"/>
              </a:ext>
            </a:extLst>
          </p:cNvPr>
          <p:cNvSpPr/>
          <p:nvPr/>
        </p:nvSpPr>
        <p:spPr>
          <a:xfrm>
            <a:off x="5655025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Ellipse 516">
            <a:extLst>
              <a:ext uri="{FF2B5EF4-FFF2-40B4-BE49-F238E27FC236}">
                <a16:creationId xmlns:a16="http://schemas.microsoft.com/office/drawing/2014/main" id="{6D35A8B9-A8D9-4D8C-8718-35C350037063}"/>
              </a:ext>
            </a:extLst>
          </p:cNvPr>
          <p:cNvSpPr/>
          <p:nvPr/>
        </p:nvSpPr>
        <p:spPr>
          <a:xfrm>
            <a:off x="6027650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Ellipse 517">
            <a:extLst>
              <a:ext uri="{FF2B5EF4-FFF2-40B4-BE49-F238E27FC236}">
                <a16:creationId xmlns:a16="http://schemas.microsoft.com/office/drawing/2014/main" id="{396AF15F-1FB2-4A73-AEE2-97A29C8813A2}"/>
              </a:ext>
            </a:extLst>
          </p:cNvPr>
          <p:cNvSpPr/>
          <p:nvPr/>
        </p:nvSpPr>
        <p:spPr>
          <a:xfrm>
            <a:off x="6400275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Ellipse 518">
            <a:extLst>
              <a:ext uri="{FF2B5EF4-FFF2-40B4-BE49-F238E27FC236}">
                <a16:creationId xmlns:a16="http://schemas.microsoft.com/office/drawing/2014/main" id="{20E9D3BA-7CA9-4875-A022-A3905E55B713}"/>
              </a:ext>
            </a:extLst>
          </p:cNvPr>
          <p:cNvSpPr/>
          <p:nvPr/>
        </p:nvSpPr>
        <p:spPr>
          <a:xfrm>
            <a:off x="6776044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Ellipse 519">
            <a:extLst>
              <a:ext uri="{FF2B5EF4-FFF2-40B4-BE49-F238E27FC236}">
                <a16:creationId xmlns:a16="http://schemas.microsoft.com/office/drawing/2014/main" id="{872436DD-6536-42DC-AD9C-2629950078AA}"/>
              </a:ext>
            </a:extLst>
          </p:cNvPr>
          <p:cNvSpPr/>
          <p:nvPr/>
        </p:nvSpPr>
        <p:spPr>
          <a:xfrm>
            <a:off x="7151811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Ellipse 520">
            <a:extLst>
              <a:ext uri="{FF2B5EF4-FFF2-40B4-BE49-F238E27FC236}">
                <a16:creationId xmlns:a16="http://schemas.microsoft.com/office/drawing/2014/main" id="{AFF3E608-9CC9-44D9-B6C0-FAEC3FEDDD88}"/>
              </a:ext>
            </a:extLst>
          </p:cNvPr>
          <p:cNvSpPr/>
          <p:nvPr/>
        </p:nvSpPr>
        <p:spPr>
          <a:xfrm>
            <a:off x="7527581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Ellipse 521">
            <a:extLst>
              <a:ext uri="{FF2B5EF4-FFF2-40B4-BE49-F238E27FC236}">
                <a16:creationId xmlns:a16="http://schemas.microsoft.com/office/drawing/2014/main" id="{252F2C3B-2BCC-4031-AB28-B200E6D4A93D}"/>
              </a:ext>
            </a:extLst>
          </p:cNvPr>
          <p:cNvSpPr/>
          <p:nvPr/>
        </p:nvSpPr>
        <p:spPr>
          <a:xfrm>
            <a:off x="7900206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Ellipse 522">
            <a:extLst>
              <a:ext uri="{FF2B5EF4-FFF2-40B4-BE49-F238E27FC236}">
                <a16:creationId xmlns:a16="http://schemas.microsoft.com/office/drawing/2014/main" id="{A88E01C4-6E54-4552-B7C1-6D0381B996FD}"/>
              </a:ext>
            </a:extLst>
          </p:cNvPr>
          <p:cNvSpPr/>
          <p:nvPr/>
        </p:nvSpPr>
        <p:spPr>
          <a:xfrm>
            <a:off x="8272830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Ellipse 523">
            <a:extLst>
              <a:ext uri="{FF2B5EF4-FFF2-40B4-BE49-F238E27FC236}">
                <a16:creationId xmlns:a16="http://schemas.microsoft.com/office/drawing/2014/main" id="{0187F556-B2CD-4901-B5F3-CC549187AE27}"/>
              </a:ext>
            </a:extLst>
          </p:cNvPr>
          <p:cNvSpPr/>
          <p:nvPr/>
        </p:nvSpPr>
        <p:spPr>
          <a:xfrm>
            <a:off x="8648600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Ellipse 524">
            <a:extLst>
              <a:ext uri="{FF2B5EF4-FFF2-40B4-BE49-F238E27FC236}">
                <a16:creationId xmlns:a16="http://schemas.microsoft.com/office/drawing/2014/main" id="{B82D3E5E-596C-461F-92BB-4B6867D24A76}"/>
              </a:ext>
            </a:extLst>
          </p:cNvPr>
          <p:cNvSpPr/>
          <p:nvPr/>
        </p:nvSpPr>
        <p:spPr>
          <a:xfrm>
            <a:off x="9024369" y="1076512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Ellipse 525">
            <a:extLst>
              <a:ext uri="{FF2B5EF4-FFF2-40B4-BE49-F238E27FC236}">
                <a16:creationId xmlns:a16="http://schemas.microsoft.com/office/drawing/2014/main" id="{E35AD0F8-03C5-48CC-9B1A-C528FAD3209D}"/>
              </a:ext>
            </a:extLst>
          </p:cNvPr>
          <p:cNvSpPr/>
          <p:nvPr/>
        </p:nvSpPr>
        <p:spPr>
          <a:xfrm>
            <a:off x="3782468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Ellipse 526">
            <a:extLst>
              <a:ext uri="{FF2B5EF4-FFF2-40B4-BE49-F238E27FC236}">
                <a16:creationId xmlns:a16="http://schemas.microsoft.com/office/drawing/2014/main" id="{2877F272-FEE2-4AB0-956B-86D441202C61}"/>
              </a:ext>
            </a:extLst>
          </p:cNvPr>
          <p:cNvSpPr/>
          <p:nvPr/>
        </p:nvSpPr>
        <p:spPr>
          <a:xfrm>
            <a:off x="4155092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Ellipse 527">
            <a:extLst>
              <a:ext uri="{FF2B5EF4-FFF2-40B4-BE49-F238E27FC236}">
                <a16:creationId xmlns:a16="http://schemas.microsoft.com/office/drawing/2014/main" id="{7270160D-C455-4230-A7A5-4159CA26D973}"/>
              </a:ext>
            </a:extLst>
          </p:cNvPr>
          <p:cNvSpPr/>
          <p:nvPr/>
        </p:nvSpPr>
        <p:spPr>
          <a:xfrm>
            <a:off x="4527717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70D690E2-D286-4CB6-8C37-B654C6AEA218}"/>
              </a:ext>
            </a:extLst>
          </p:cNvPr>
          <p:cNvSpPr/>
          <p:nvPr/>
        </p:nvSpPr>
        <p:spPr>
          <a:xfrm>
            <a:off x="4903487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Ellipse 529">
            <a:extLst>
              <a:ext uri="{FF2B5EF4-FFF2-40B4-BE49-F238E27FC236}">
                <a16:creationId xmlns:a16="http://schemas.microsoft.com/office/drawing/2014/main" id="{24DD80BC-54C1-4335-BF3D-383DADED4CD6}"/>
              </a:ext>
            </a:extLst>
          </p:cNvPr>
          <p:cNvSpPr/>
          <p:nvPr/>
        </p:nvSpPr>
        <p:spPr>
          <a:xfrm>
            <a:off x="5279256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Ellipse 530">
            <a:extLst>
              <a:ext uri="{FF2B5EF4-FFF2-40B4-BE49-F238E27FC236}">
                <a16:creationId xmlns:a16="http://schemas.microsoft.com/office/drawing/2014/main" id="{E12ECADD-2E96-4098-9C93-FDF332EC44BA}"/>
              </a:ext>
            </a:extLst>
          </p:cNvPr>
          <p:cNvSpPr/>
          <p:nvPr/>
        </p:nvSpPr>
        <p:spPr>
          <a:xfrm>
            <a:off x="5655025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Ellipse 531">
            <a:extLst>
              <a:ext uri="{FF2B5EF4-FFF2-40B4-BE49-F238E27FC236}">
                <a16:creationId xmlns:a16="http://schemas.microsoft.com/office/drawing/2014/main" id="{9807E6B4-CD16-4F55-9329-09352FF75A31}"/>
              </a:ext>
            </a:extLst>
          </p:cNvPr>
          <p:cNvSpPr/>
          <p:nvPr/>
        </p:nvSpPr>
        <p:spPr>
          <a:xfrm>
            <a:off x="6027650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Ellipse 532">
            <a:extLst>
              <a:ext uri="{FF2B5EF4-FFF2-40B4-BE49-F238E27FC236}">
                <a16:creationId xmlns:a16="http://schemas.microsoft.com/office/drawing/2014/main" id="{E7CC8520-E0D7-47F6-A94B-B0D9FD9821B5}"/>
              </a:ext>
            </a:extLst>
          </p:cNvPr>
          <p:cNvSpPr/>
          <p:nvPr/>
        </p:nvSpPr>
        <p:spPr>
          <a:xfrm>
            <a:off x="6400275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Ellipse 533">
            <a:extLst>
              <a:ext uri="{FF2B5EF4-FFF2-40B4-BE49-F238E27FC236}">
                <a16:creationId xmlns:a16="http://schemas.microsoft.com/office/drawing/2014/main" id="{5B0D33E1-DDE4-4A65-9EC7-105A8D40EA28}"/>
              </a:ext>
            </a:extLst>
          </p:cNvPr>
          <p:cNvSpPr/>
          <p:nvPr/>
        </p:nvSpPr>
        <p:spPr>
          <a:xfrm>
            <a:off x="6776044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Ellipse 534">
            <a:extLst>
              <a:ext uri="{FF2B5EF4-FFF2-40B4-BE49-F238E27FC236}">
                <a16:creationId xmlns:a16="http://schemas.microsoft.com/office/drawing/2014/main" id="{7EF93574-79DD-4020-B03E-F2FAA28831E5}"/>
              </a:ext>
            </a:extLst>
          </p:cNvPr>
          <p:cNvSpPr/>
          <p:nvPr/>
        </p:nvSpPr>
        <p:spPr>
          <a:xfrm>
            <a:off x="7151811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Ellipse 535">
            <a:extLst>
              <a:ext uri="{FF2B5EF4-FFF2-40B4-BE49-F238E27FC236}">
                <a16:creationId xmlns:a16="http://schemas.microsoft.com/office/drawing/2014/main" id="{857C1AEA-07DF-4A72-9068-A2D146F013AD}"/>
              </a:ext>
            </a:extLst>
          </p:cNvPr>
          <p:cNvSpPr/>
          <p:nvPr/>
        </p:nvSpPr>
        <p:spPr>
          <a:xfrm>
            <a:off x="7527581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B11E92E4-B565-4482-BD08-DB90AC5543FE}"/>
              </a:ext>
            </a:extLst>
          </p:cNvPr>
          <p:cNvSpPr/>
          <p:nvPr/>
        </p:nvSpPr>
        <p:spPr>
          <a:xfrm>
            <a:off x="7900206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Ellipse 537">
            <a:extLst>
              <a:ext uri="{FF2B5EF4-FFF2-40B4-BE49-F238E27FC236}">
                <a16:creationId xmlns:a16="http://schemas.microsoft.com/office/drawing/2014/main" id="{7241C6DD-0CD8-441A-AC85-CBF87321CE90}"/>
              </a:ext>
            </a:extLst>
          </p:cNvPr>
          <p:cNvSpPr/>
          <p:nvPr/>
        </p:nvSpPr>
        <p:spPr>
          <a:xfrm>
            <a:off x="8272830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Ellipse 538">
            <a:extLst>
              <a:ext uri="{FF2B5EF4-FFF2-40B4-BE49-F238E27FC236}">
                <a16:creationId xmlns:a16="http://schemas.microsoft.com/office/drawing/2014/main" id="{A881C98E-71CE-411D-8EE4-69C91AE9EDE6}"/>
              </a:ext>
            </a:extLst>
          </p:cNvPr>
          <p:cNvSpPr/>
          <p:nvPr/>
        </p:nvSpPr>
        <p:spPr>
          <a:xfrm>
            <a:off x="8648600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Ellipse 539">
            <a:extLst>
              <a:ext uri="{FF2B5EF4-FFF2-40B4-BE49-F238E27FC236}">
                <a16:creationId xmlns:a16="http://schemas.microsoft.com/office/drawing/2014/main" id="{C47FF640-AB35-4F7D-B057-BDB9ED699058}"/>
              </a:ext>
            </a:extLst>
          </p:cNvPr>
          <p:cNvSpPr/>
          <p:nvPr/>
        </p:nvSpPr>
        <p:spPr>
          <a:xfrm>
            <a:off x="9024369" y="1403195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Ellipse 540">
            <a:extLst>
              <a:ext uri="{FF2B5EF4-FFF2-40B4-BE49-F238E27FC236}">
                <a16:creationId xmlns:a16="http://schemas.microsoft.com/office/drawing/2014/main" id="{926B7FB1-E87C-4586-BD76-624CCFDB3E29}"/>
              </a:ext>
            </a:extLst>
          </p:cNvPr>
          <p:cNvSpPr/>
          <p:nvPr/>
        </p:nvSpPr>
        <p:spPr>
          <a:xfrm>
            <a:off x="3782468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Ellipse 541">
            <a:extLst>
              <a:ext uri="{FF2B5EF4-FFF2-40B4-BE49-F238E27FC236}">
                <a16:creationId xmlns:a16="http://schemas.microsoft.com/office/drawing/2014/main" id="{5EB29AD2-AB9C-4E5A-9002-4C1B46967253}"/>
              </a:ext>
            </a:extLst>
          </p:cNvPr>
          <p:cNvSpPr/>
          <p:nvPr/>
        </p:nvSpPr>
        <p:spPr>
          <a:xfrm>
            <a:off x="4155092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Ellipse 542">
            <a:extLst>
              <a:ext uri="{FF2B5EF4-FFF2-40B4-BE49-F238E27FC236}">
                <a16:creationId xmlns:a16="http://schemas.microsoft.com/office/drawing/2014/main" id="{4DF3DA90-4BA8-49CE-ACBA-DC717D0B524E}"/>
              </a:ext>
            </a:extLst>
          </p:cNvPr>
          <p:cNvSpPr/>
          <p:nvPr/>
        </p:nvSpPr>
        <p:spPr>
          <a:xfrm>
            <a:off x="4527717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Ellipse 543">
            <a:extLst>
              <a:ext uri="{FF2B5EF4-FFF2-40B4-BE49-F238E27FC236}">
                <a16:creationId xmlns:a16="http://schemas.microsoft.com/office/drawing/2014/main" id="{A853B299-F56D-40A7-BE13-4A783DFB615D}"/>
              </a:ext>
            </a:extLst>
          </p:cNvPr>
          <p:cNvSpPr/>
          <p:nvPr/>
        </p:nvSpPr>
        <p:spPr>
          <a:xfrm>
            <a:off x="4903487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Ellipse 544">
            <a:extLst>
              <a:ext uri="{FF2B5EF4-FFF2-40B4-BE49-F238E27FC236}">
                <a16:creationId xmlns:a16="http://schemas.microsoft.com/office/drawing/2014/main" id="{9B957217-E493-4D54-8975-D1DBC330C53F}"/>
              </a:ext>
            </a:extLst>
          </p:cNvPr>
          <p:cNvSpPr/>
          <p:nvPr/>
        </p:nvSpPr>
        <p:spPr>
          <a:xfrm>
            <a:off x="5279256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Ellipse 545">
            <a:extLst>
              <a:ext uri="{FF2B5EF4-FFF2-40B4-BE49-F238E27FC236}">
                <a16:creationId xmlns:a16="http://schemas.microsoft.com/office/drawing/2014/main" id="{819046D2-9A91-4EBD-9F74-B4A189DB2476}"/>
              </a:ext>
            </a:extLst>
          </p:cNvPr>
          <p:cNvSpPr/>
          <p:nvPr/>
        </p:nvSpPr>
        <p:spPr>
          <a:xfrm>
            <a:off x="5655025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Ellipse 546">
            <a:extLst>
              <a:ext uri="{FF2B5EF4-FFF2-40B4-BE49-F238E27FC236}">
                <a16:creationId xmlns:a16="http://schemas.microsoft.com/office/drawing/2014/main" id="{60D8F20D-0B98-47E4-AE00-8CF15C87BB70}"/>
              </a:ext>
            </a:extLst>
          </p:cNvPr>
          <p:cNvSpPr/>
          <p:nvPr/>
        </p:nvSpPr>
        <p:spPr>
          <a:xfrm>
            <a:off x="6027650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Ellipse 547">
            <a:extLst>
              <a:ext uri="{FF2B5EF4-FFF2-40B4-BE49-F238E27FC236}">
                <a16:creationId xmlns:a16="http://schemas.microsoft.com/office/drawing/2014/main" id="{F81857D9-96A7-4B21-B8C9-1FB2DF60D23B}"/>
              </a:ext>
            </a:extLst>
          </p:cNvPr>
          <p:cNvSpPr/>
          <p:nvPr/>
        </p:nvSpPr>
        <p:spPr>
          <a:xfrm>
            <a:off x="6400275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Ellipse 548">
            <a:extLst>
              <a:ext uri="{FF2B5EF4-FFF2-40B4-BE49-F238E27FC236}">
                <a16:creationId xmlns:a16="http://schemas.microsoft.com/office/drawing/2014/main" id="{CBBB023A-6CEE-4DE3-82A6-E3B4AFCB5002}"/>
              </a:ext>
            </a:extLst>
          </p:cNvPr>
          <p:cNvSpPr/>
          <p:nvPr/>
        </p:nvSpPr>
        <p:spPr>
          <a:xfrm>
            <a:off x="6776044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98AC7ED2-BC98-4B36-B231-6E4A746D4AC2}"/>
              </a:ext>
            </a:extLst>
          </p:cNvPr>
          <p:cNvSpPr/>
          <p:nvPr/>
        </p:nvSpPr>
        <p:spPr>
          <a:xfrm>
            <a:off x="7151811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Ellipse 550">
            <a:extLst>
              <a:ext uri="{FF2B5EF4-FFF2-40B4-BE49-F238E27FC236}">
                <a16:creationId xmlns:a16="http://schemas.microsoft.com/office/drawing/2014/main" id="{5849D417-7529-4C30-99DF-65144CA9FD28}"/>
              </a:ext>
            </a:extLst>
          </p:cNvPr>
          <p:cNvSpPr/>
          <p:nvPr/>
        </p:nvSpPr>
        <p:spPr>
          <a:xfrm>
            <a:off x="7527581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Ellipse 551">
            <a:extLst>
              <a:ext uri="{FF2B5EF4-FFF2-40B4-BE49-F238E27FC236}">
                <a16:creationId xmlns:a16="http://schemas.microsoft.com/office/drawing/2014/main" id="{05E3F241-BBAD-4AD2-887F-02D4AC90BED7}"/>
              </a:ext>
            </a:extLst>
          </p:cNvPr>
          <p:cNvSpPr/>
          <p:nvPr/>
        </p:nvSpPr>
        <p:spPr>
          <a:xfrm>
            <a:off x="7900206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Ellipse 552">
            <a:extLst>
              <a:ext uri="{FF2B5EF4-FFF2-40B4-BE49-F238E27FC236}">
                <a16:creationId xmlns:a16="http://schemas.microsoft.com/office/drawing/2014/main" id="{1F1AF18E-678E-4089-9145-9C550E9F6D53}"/>
              </a:ext>
            </a:extLst>
          </p:cNvPr>
          <p:cNvSpPr/>
          <p:nvPr/>
        </p:nvSpPr>
        <p:spPr>
          <a:xfrm>
            <a:off x="8272830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Ellipse 553">
            <a:extLst>
              <a:ext uri="{FF2B5EF4-FFF2-40B4-BE49-F238E27FC236}">
                <a16:creationId xmlns:a16="http://schemas.microsoft.com/office/drawing/2014/main" id="{7F2FF3EE-733B-46A0-9D97-71747D80BE6D}"/>
              </a:ext>
            </a:extLst>
          </p:cNvPr>
          <p:cNvSpPr/>
          <p:nvPr/>
        </p:nvSpPr>
        <p:spPr>
          <a:xfrm>
            <a:off x="8648600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Ellipse 554">
            <a:extLst>
              <a:ext uri="{FF2B5EF4-FFF2-40B4-BE49-F238E27FC236}">
                <a16:creationId xmlns:a16="http://schemas.microsoft.com/office/drawing/2014/main" id="{BCE82CFD-7C08-4315-AD29-F6B39836024B}"/>
              </a:ext>
            </a:extLst>
          </p:cNvPr>
          <p:cNvSpPr/>
          <p:nvPr/>
        </p:nvSpPr>
        <p:spPr>
          <a:xfrm>
            <a:off x="9024369" y="1729878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Ellipse 555">
            <a:extLst>
              <a:ext uri="{FF2B5EF4-FFF2-40B4-BE49-F238E27FC236}">
                <a16:creationId xmlns:a16="http://schemas.microsoft.com/office/drawing/2014/main" id="{6C429E1A-C05F-4E26-98F7-CB2FBF75C017}"/>
              </a:ext>
            </a:extLst>
          </p:cNvPr>
          <p:cNvSpPr/>
          <p:nvPr/>
        </p:nvSpPr>
        <p:spPr>
          <a:xfrm>
            <a:off x="3782468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Ellipse 556">
            <a:extLst>
              <a:ext uri="{FF2B5EF4-FFF2-40B4-BE49-F238E27FC236}">
                <a16:creationId xmlns:a16="http://schemas.microsoft.com/office/drawing/2014/main" id="{3E55AD9B-8FAF-4168-AB8F-9C47B52F776D}"/>
              </a:ext>
            </a:extLst>
          </p:cNvPr>
          <p:cNvSpPr/>
          <p:nvPr/>
        </p:nvSpPr>
        <p:spPr>
          <a:xfrm>
            <a:off x="4155092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Ellipse 557">
            <a:extLst>
              <a:ext uri="{FF2B5EF4-FFF2-40B4-BE49-F238E27FC236}">
                <a16:creationId xmlns:a16="http://schemas.microsoft.com/office/drawing/2014/main" id="{B727A207-8D7F-4324-903F-1BF4D7D0DC5B}"/>
              </a:ext>
            </a:extLst>
          </p:cNvPr>
          <p:cNvSpPr/>
          <p:nvPr/>
        </p:nvSpPr>
        <p:spPr>
          <a:xfrm>
            <a:off x="4527717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Ellipse 558">
            <a:extLst>
              <a:ext uri="{FF2B5EF4-FFF2-40B4-BE49-F238E27FC236}">
                <a16:creationId xmlns:a16="http://schemas.microsoft.com/office/drawing/2014/main" id="{B4A9904D-CA45-41E5-AD52-B6E8CCCB5EF1}"/>
              </a:ext>
            </a:extLst>
          </p:cNvPr>
          <p:cNvSpPr/>
          <p:nvPr/>
        </p:nvSpPr>
        <p:spPr>
          <a:xfrm>
            <a:off x="4903487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Ellipse 559">
            <a:extLst>
              <a:ext uri="{FF2B5EF4-FFF2-40B4-BE49-F238E27FC236}">
                <a16:creationId xmlns:a16="http://schemas.microsoft.com/office/drawing/2014/main" id="{39843754-B524-4478-8B87-DD2B096A9397}"/>
              </a:ext>
            </a:extLst>
          </p:cNvPr>
          <p:cNvSpPr/>
          <p:nvPr/>
        </p:nvSpPr>
        <p:spPr>
          <a:xfrm>
            <a:off x="5279256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Ellipse 560">
            <a:extLst>
              <a:ext uri="{FF2B5EF4-FFF2-40B4-BE49-F238E27FC236}">
                <a16:creationId xmlns:a16="http://schemas.microsoft.com/office/drawing/2014/main" id="{545C781D-93FB-43C1-9554-567C8A485BD1}"/>
              </a:ext>
            </a:extLst>
          </p:cNvPr>
          <p:cNvSpPr/>
          <p:nvPr/>
        </p:nvSpPr>
        <p:spPr>
          <a:xfrm>
            <a:off x="5655025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Ellipse 561">
            <a:extLst>
              <a:ext uri="{FF2B5EF4-FFF2-40B4-BE49-F238E27FC236}">
                <a16:creationId xmlns:a16="http://schemas.microsoft.com/office/drawing/2014/main" id="{2798E333-24B6-4240-9A50-3465BD8A5DDA}"/>
              </a:ext>
            </a:extLst>
          </p:cNvPr>
          <p:cNvSpPr/>
          <p:nvPr/>
        </p:nvSpPr>
        <p:spPr>
          <a:xfrm>
            <a:off x="6027650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Ellipse 562">
            <a:extLst>
              <a:ext uri="{FF2B5EF4-FFF2-40B4-BE49-F238E27FC236}">
                <a16:creationId xmlns:a16="http://schemas.microsoft.com/office/drawing/2014/main" id="{2D41557B-8168-4BB5-BB33-1E0E764F7A18}"/>
              </a:ext>
            </a:extLst>
          </p:cNvPr>
          <p:cNvSpPr/>
          <p:nvPr/>
        </p:nvSpPr>
        <p:spPr>
          <a:xfrm>
            <a:off x="6400275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Ellipse 563">
            <a:extLst>
              <a:ext uri="{FF2B5EF4-FFF2-40B4-BE49-F238E27FC236}">
                <a16:creationId xmlns:a16="http://schemas.microsoft.com/office/drawing/2014/main" id="{DF3CDD82-8460-4F45-AF53-01D24CF0BCE8}"/>
              </a:ext>
            </a:extLst>
          </p:cNvPr>
          <p:cNvSpPr/>
          <p:nvPr/>
        </p:nvSpPr>
        <p:spPr>
          <a:xfrm>
            <a:off x="6776044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Ellipse 564">
            <a:extLst>
              <a:ext uri="{FF2B5EF4-FFF2-40B4-BE49-F238E27FC236}">
                <a16:creationId xmlns:a16="http://schemas.microsoft.com/office/drawing/2014/main" id="{D279479B-587C-4672-B46C-D42C4894FC8D}"/>
              </a:ext>
            </a:extLst>
          </p:cNvPr>
          <p:cNvSpPr/>
          <p:nvPr/>
        </p:nvSpPr>
        <p:spPr>
          <a:xfrm>
            <a:off x="7151811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Ellipse 565">
            <a:extLst>
              <a:ext uri="{FF2B5EF4-FFF2-40B4-BE49-F238E27FC236}">
                <a16:creationId xmlns:a16="http://schemas.microsoft.com/office/drawing/2014/main" id="{9DC43E68-9C73-420C-984C-1F760A292AF3}"/>
              </a:ext>
            </a:extLst>
          </p:cNvPr>
          <p:cNvSpPr/>
          <p:nvPr/>
        </p:nvSpPr>
        <p:spPr>
          <a:xfrm>
            <a:off x="7527581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Ellipse 566">
            <a:extLst>
              <a:ext uri="{FF2B5EF4-FFF2-40B4-BE49-F238E27FC236}">
                <a16:creationId xmlns:a16="http://schemas.microsoft.com/office/drawing/2014/main" id="{65EBA43E-3D31-4620-8B14-1C345EB8C18E}"/>
              </a:ext>
            </a:extLst>
          </p:cNvPr>
          <p:cNvSpPr/>
          <p:nvPr/>
        </p:nvSpPr>
        <p:spPr>
          <a:xfrm>
            <a:off x="7900206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Ellipse 567">
            <a:extLst>
              <a:ext uri="{FF2B5EF4-FFF2-40B4-BE49-F238E27FC236}">
                <a16:creationId xmlns:a16="http://schemas.microsoft.com/office/drawing/2014/main" id="{46F02244-9307-4B87-87FB-1EAF3AA9681E}"/>
              </a:ext>
            </a:extLst>
          </p:cNvPr>
          <p:cNvSpPr/>
          <p:nvPr/>
        </p:nvSpPr>
        <p:spPr>
          <a:xfrm>
            <a:off x="8272830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Ellipse 568">
            <a:extLst>
              <a:ext uri="{FF2B5EF4-FFF2-40B4-BE49-F238E27FC236}">
                <a16:creationId xmlns:a16="http://schemas.microsoft.com/office/drawing/2014/main" id="{2C0C09F6-C29C-4867-AC40-82F0DA1B5DFF}"/>
              </a:ext>
            </a:extLst>
          </p:cNvPr>
          <p:cNvSpPr/>
          <p:nvPr/>
        </p:nvSpPr>
        <p:spPr>
          <a:xfrm>
            <a:off x="8648600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Ellipse 569">
            <a:extLst>
              <a:ext uri="{FF2B5EF4-FFF2-40B4-BE49-F238E27FC236}">
                <a16:creationId xmlns:a16="http://schemas.microsoft.com/office/drawing/2014/main" id="{65A5F983-0192-4600-AABE-1BF38B6E62C1}"/>
              </a:ext>
            </a:extLst>
          </p:cNvPr>
          <p:cNvSpPr/>
          <p:nvPr/>
        </p:nvSpPr>
        <p:spPr>
          <a:xfrm>
            <a:off x="9024369" y="238324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Ellipse 570">
            <a:extLst>
              <a:ext uri="{FF2B5EF4-FFF2-40B4-BE49-F238E27FC236}">
                <a16:creationId xmlns:a16="http://schemas.microsoft.com/office/drawing/2014/main" id="{DD2437BD-AD5A-4C9E-80B4-B1C4AE3326AA}"/>
              </a:ext>
            </a:extLst>
          </p:cNvPr>
          <p:cNvSpPr/>
          <p:nvPr/>
        </p:nvSpPr>
        <p:spPr>
          <a:xfrm>
            <a:off x="3782468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Ellipse 571">
            <a:extLst>
              <a:ext uri="{FF2B5EF4-FFF2-40B4-BE49-F238E27FC236}">
                <a16:creationId xmlns:a16="http://schemas.microsoft.com/office/drawing/2014/main" id="{F97DEAE0-FE28-41E6-B1D2-5365673EE7E5}"/>
              </a:ext>
            </a:extLst>
          </p:cNvPr>
          <p:cNvSpPr/>
          <p:nvPr/>
        </p:nvSpPr>
        <p:spPr>
          <a:xfrm>
            <a:off x="4155092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Ellipse 572">
            <a:extLst>
              <a:ext uri="{FF2B5EF4-FFF2-40B4-BE49-F238E27FC236}">
                <a16:creationId xmlns:a16="http://schemas.microsoft.com/office/drawing/2014/main" id="{02455896-24D1-438F-A6EC-A61AEB8C8691}"/>
              </a:ext>
            </a:extLst>
          </p:cNvPr>
          <p:cNvSpPr/>
          <p:nvPr/>
        </p:nvSpPr>
        <p:spPr>
          <a:xfrm>
            <a:off x="4527717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Ellipse 573">
            <a:extLst>
              <a:ext uri="{FF2B5EF4-FFF2-40B4-BE49-F238E27FC236}">
                <a16:creationId xmlns:a16="http://schemas.microsoft.com/office/drawing/2014/main" id="{365676C2-A60E-4293-9148-CBA7D61BFA2C}"/>
              </a:ext>
            </a:extLst>
          </p:cNvPr>
          <p:cNvSpPr/>
          <p:nvPr/>
        </p:nvSpPr>
        <p:spPr>
          <a:xfrm>
            <a:off x="4903487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Ellipse 574">
            <a:extLst>
              <a:ext uri="{FF2B5EF4-FFF2-40B4-BE49-F238E27FC236}">
                <a16:creationId xmlns:a16="http://schemas.microsoft.com/office/drawing/2014/main" id="{44B07055-B8EB-4D61-BDB7-FCBBAB4AB1AF}"/>
              </a:ext>
            </a:extLst>
          </p:cNvPr>
          <p:cNvSpPr/>
          <p:nvPr/>
        </p:nvSpPr>
        <p:spPr>
          <a:xfrm>
            <a:off x="5279256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Ellipse 575">
            <a:extLst>
              <a:ext uri="{FF2B5EF4-FFF2-40B4-BE49-F238E27FC236}">
                <a16:creationId xmlns:a16="http://schemas.microsoft.com/office/drawing/2014/main" id="{BD16202A-5322-47E0-B26A-33A411CAD5B6}"/>
              </a:ext>
            </a:extLst>
          </p:cNvPr>
          <p:cNvSpPr/>
          <p:nvPr/>
        </p:nvSpPr>
        <p:spPr>
          <a:xfrm>
            <a:off x="5655025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Ellipse 576">
            <a:extLst>
              <a:ext uri="{FF2B5EF4-FFF2-40B4-BE49-F238E27FC236}">
                <a16:creationId xmlns:a16="http://schemas.microsoft.com/office/drawing/2014/main" id="{5CA8AE7D-7C7E-4566-8633-F502D114DC97}"/>
              </a:ext>
            </a:extLst>
          </p:cNvPr>
          <p:cNvSpPr/>
          <p:nvPr/>
        </p:nvSpPr>
        <p:spPr>
          <a:xfrm>
            <a:off x="6027650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Ellipse 577">
            <a:extLst>
              <a:ext uri="{FF2B5EF4-FFF2-40B4-BE49-F238E27FC236}">
                <a16:creationId xmlns:a16="http://schemas.microsoft.com/office/drawing/2014/main" id="{E1662635-747B-4CA0-8DBC-46E15CED7EFF}"/>
              </a:ext>
            </a:extLst>
          </p:cNvPr>
          <p:cNvSpPr/>
          <p:nvPr/>
        </p:nvSpPr>
        <p:spPr>
          <a:xfrm>
            <a:off x="6400275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Ellipse 578">
            <a:extLst>
              <a:ext uri="{FF2B5EF4-FFF2-40B4-BE49-F238E27FC236}">
                <a16:creationId xmlns:a16="http://schemas.microsoft.com/office/drawing/2014/main" id="{779963F8-54F5-4A67-A263-27B039CB228A}"/>
              </a:ext>
            </a:extLst>
          </p:cNvPr>
          <p:cNvSpPr/>
          <p:nvPr/>
        </p:nvSpPr>
        <p:spPr>
          <a:xfrm>
            <a:off x="6776044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Ellipse 579">
            <a:extLst>
              <a:ext uri="{FF2B5EF4-FFF2-40B4-BE49-F238E27FC236}">
                <a16:creationId xmlns:a16="http://schemas.microsoft.com/office/drawing/2014/main" id="{7D8E43A0-5CD0-4A1F-B114-B1158932205C}"/>
              </a:ext>
            </a:extLst>
          </p:cNvPr>
          <p:cNvSpPr/>
          <p:nvPr/>
        </p:nvSpPr>
        <p:spPr>
          <a:xfrm>
            <a:off x="7151811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Ellipse 580">
            <a:extLst>
              <a:ext uri="{FF2B5EF4-FFF2-40B4-BE49-F238E27FC236}">
                <a16:creationId xmlns:a16="http://schemas.microsoft.com/office/drawing/2014/main" id="{078E1413-651F-4FBB-9EE8-0456DBB25D2C}"/>
              </a:ext>
            </a:extLst>
          </p:cNvPr>
          <p:cNvSpPr/>
          <p:nvPr/>
        </p:nvSpPr>
        <p:spPr>
          <a:xfrm>
            <a:off x="7527581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Ellipse 581">
            <a:extLst>
              <a:ext uri="{FF2B5EF4-FFF2-40B4-BE49-F238E27FC236}">
                <a16:creationId xmlns:a16="http://schemas.microsoft.com/office/drawing/2014/main" id="{2F603784-0B42-4759-9EBD-3D24BC9E99DB}"/>
              </a:ext>
            </a:extLst>
          </p:cNvPr>
          <p:cNvSpPr/>
          <p:nvPr/>
        </p:nvSpPr>
        <p:spPr>
          <a:xfrm>
            <a:off x="7900206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Ellipse 582">
            <a:extLst>
              <a:ext uri="{FF2B5EF4-FFF2-40B4-BE49-F238E27FC236}">
                <a16:creationId xmlns:a16="http://schemas.microsoft.com/office/drawing/2014/main" id="{E507BD64-2065-4481-909E-0DE2993BC83F}"/>
              </a:ext>
            </a:extLst>
          </p:cNvPr>
          <p:cNvSpPr/>
          <p:nvPr/>
        </p:nvSpPr>
        <p:spPr>
          <a:xfrm>
            <a:off x="8272830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Ellipse 583">
            <a:extLst>
              <a:ext uri="{FF2B5EF4-FFF2-40B4-BE49-F238E27FC236}">
                <a16:creationId xmlns:a16="http://schemas.microsoft.com/office/drawing/2014/main" id="{F3E9C937-1EBD-42F9-A8DB-BADDAB3FD61E}"/>
              </a:ext>
            </a:extLst>
          </p:cNvPr>
          <p:cNvSpPr/>
          <p:nvPr/>
        </p:nvSpPr>
        <p:spPr>
          <a:xfrm>
            <a:off x="8648600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Ellipse 584">
            <a:extLst>
              <a:ext uri="{FF2B5EF4-FFF2-40B4-BE49-F238E27FC236}">
                <a16:creationId xmlns:a16="http://schemas.microsoft.com/office/drawing/2014/main" id="{4C1845B4-7B69-4C0E-A52B-2B14FB65E278}"/>
              </a:ext>
            </a:extLst>
          </p:cNvPr>
          <p:cNvSpPr/>
          <p:nvPr/>
        </p:nvSpPr>
        <p:spPr>
          <a:xfrm>
            <a:off x="9024369" y="205656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Ellipse 585">
            <a:extLst>
              <a:ext uri="{FF2B5EF4-FFF2-40B4-BE49-F238E27FC236}">
                <a16:creationId xmlns:a16="http://schemas.microsoft.com/office/drawing/2014/main" id="{6ACBE5E2-4418-4953-A5F8-B1F097CA7C15}"/>
              </a:ext>
            </a:extLst>
          </p:cNvPr>
          <p:cNvSpPr/>
          <p:nvPr/>
        </p:nvSpPr>
        <p:spPr>
          <a:xfrm>
            <a:off x="3782468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Ellipse 586">
            <a:extLst>
              <a:ext uri="{FF2B5EF4-FFF2-40B4-BE49-F238E27FC236}">
                <a16:creationId xmlns:a16="http://schemas.microsoft.com/office/drawing/2014/main" id="{E3100CB6-5C7D-498D-82DC-5868C53DE822}"/>
              </a:ext>
            </a:extLst>
          </p:cNvPr>
          <p:cNvSpPr/>
          <p:nvPr/>
        </p:nvSpPr>
        <p:spPr>
          <a:xfrm>
            <a:off x="4155092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Ellipse 587">
            <a:extLst>
              <a:ext uri="{FF2B5EF4-FFF2-40B4-BE49-F238E27FC236}">
                <a16:creationId xmlns:a16="http://schemas.microsoft.com/office/drawing/2014/main" id="{B46C0D1A-0762-43AC-9EEF-1A94293734C5}"/>
              </a:ext>
            </a:extLst>
          </p:cNvPr>
          <p:cNvSpPr/>
          <p:nvPr/>
        </p:nvSpPr>
        <p:spPr>
          <a:xfrm>
            <a:off x="4527717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Ellipse 588">
            <a:extLst>
              <a:ext uri="{FF2B5EF4-FFF2-40B4-BE49-F238E27FC236}">
                <a16:creationId xmlns:a16="http://schemas.microsoft.com/office/drawing/2014/main" id="{1CC3964C-4226-430B-9CF0-3539153315FE}"/>
              </a:ext>
            </a:extLst>
          </p:cNvPr>
          <p:cNvSpPr/>
          <p:nvPr/>
        </p:nvSpPr>
        <p:spPr>
          <a:xfrm>
            <a:off x="4903487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Ellipse 589">
            <a:extLst>
              <a:ext uri="{FF2B5EF4-FFF2-40B4-BE49-F238E27FC236}">
                <a16:creationId xmlns:a16="http://schemas.microsoft.com/office/drawing/2014/main" id="{12C6C458-896C-43BB-9BE1-A76F82254132}"/>
              </a:ext>
            </a:extLst>
          </p:cNvPr>
          <p:cNvSpPr/>
          <p:nvPr/>
        </p:nvSpPr>
        <p:spPr>
          <a:xfrm>
            <a:off x="5279256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Ellipse 590">
            <a:extLst>
              <a:ext uri="{FF2B5EF4-FFF2-40B4-BE49-F238E27FC236}">
                <a16:creationId xmlns:a16="http://schemas.microsoft.com/office/drawing/2014/main" id="{0E476221-561F-4D9E-B939-207EC601899B}"/>
              </a:ext>
            </a:extLst>
          </p:cNvPr>
          <p:cNvSpPr/>
          <p:nvPr/>
        </p:nvSpPr>
        <p:spPr>
          <a:xfrm>
            <a:off x="5655025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Ellipse 591">
            <a:extLst>
              <a:ext uri="{FF2B5EF4-FFF2-40B4-BE49-F238E27FC236}">
                <a16:creationId xmlns:a16="http://schemas.microsoft.com/office/drawing/2014/main" id="{233F7730-4D5E-4E32-97FE-6E7DF4168489}"/>
              </a:ext>
            </a:extLst>
          </p:cNvPr>
          <p:cNvSpPr/>
          <p:nvPr/>
        </p:nvSpPr>
        <p:spPr>
          <a:xfrm>
            <a:off x="6027650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Ellipse 592">
            <a:extLst>
              <a:ext uri="{FF2B5EF4-FFF2-40B4-BE49-F238E27FC236}">
                <a16:creationId xmlns:a16="http://schemas.microsoft.com/office/drawing/2014/main" id="{981EE6C5-7ADB-401C-947D-7337422122FC}"/>
              </a:ext>
            </a:extLst>
          </p:cNvPr>
          <p:cNvSpPr/>
          <p:nvPr/>
        </p:nvSpPr>
        <p:spPr>
          <a:xfrm>
            <a:off x="6400275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Ellipse 593">
            <a:extLst>
              <a:ext uri="{FF2B5EF4-FFF2-40B4-BE49-F238E27FC236}">
                <a16:creationId xmlns:a16="http://schemas.microsoft.com/office/drawing/2014/main" id="{E13EEDC7-36A6-4CE9-B3DC-1825D42F35ED}"/>
              </a:ext>
            </a:extLst>
          </p:cNvPr>
          <p:cNvSpPr/>
          <p:nvPr/>
        </p:nvSpPr>
        <p:spPr>
          <a:xfrm>
            <a:off x="6776044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Ellipse 594">
            <a:extLst>
              <a:ext uri="{FF2B5EF4-FFF2-40B4-BE49-F238E27FC236}">
                <a16:creationId xmlns:a16="http://schemas.microsoft.com/office/drawing/2014/main" id="{F5EA4C58-B2CF-4DCF-9C48-0E07054653FC}"/>
              </a:ext>
            </a:extLst>
          </p:cNvPr>
          <p:cNvSpPr/>
          <p:nvPr/>
        </p:nvSpPr>
        <p:spPr>
          <a:xfrm>
            <a:off x="7151811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Ellipse 595">
            <a:extLst>
              <a:ext uri="{FF2B5EF4-FFF2-40B4-BE49-F238E27FC236}">
                <a16:creationId xmlns:a16="http://schemas.microsoft.com/office/drawing/2014/main" id="{7EBDAE9F-2B0C-43D9-8987-B09DF319AAED}"/>
              </a:ext>
            </a:extLst>
          </p:cNvPr>
          <p:cNvSpPr/>
          <p:nvPr/>
        </p:nvSpPr>
        <p:spPr>
          <a:xfrm>
            <a:off x="7527581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Ellipse 596">
            <a:extLst>
              <a:ext uri="{FF2B5EF4-FFF2-40B4-BE49-F238E27FC236}">
                <a16:creationId xmlns:a16="http://schemas.microsoft.com/office/drawing/2014/main" id="{45EA2DD9-C427-4E89-8BCE-DCC09C793A22}"/>
              </a:ext>
            </a:extLst>
          </p:cNvPr>
          <p:cNvSpPr/>
          <p:nvPr/>
        </p:nvSpPr>
        <p:spPr>
          <a:xfrm>
            <a:off x="7900206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Ellipse 597">
            <a:extLst>
              <a:ext uri="{FF2B5EF4-FFF2-40B4-BE49-F238E27FC236}">
                <a16:creationId xmlns:a16="http://schemas.microsoft.com/office/drawing/2014/main" id="{C6CB7D0C-83DA-45A5-86BC-7F34BAA1FF7C}"/>
              </a:ext>
            </a:extLst>
          </p:cNvPr>
          <p:cNvSpPr/>
          <p:nvPr/>
        </p:nvSpPr>
        <p:spPr>
          <a:xfrm>
            <a:off x="8272830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Ellipse 598">
            <a:extLst>
              <a:ext uri="{FF2B5EF4-FFF2-40B4-BE49-F238E27FC236}">
                <a16:creationId xmlns:a16="http://schemas.microsoft.com/office/drawing/2014/main" id="{43EB0D33-4E32-4E66-9114-C07AB50F2E11}"/>
              </a:ext>
            </a:extLst>
          </p:cNvPr>
          <p:cNvSpPr/>
          <p:nvPr/>
        </p:nvSpPr>
        <p:spPr>
          <a:xfrm>
            <a:off x="8648600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Ellipse 599">
            <a:extLst>
              <a:ext uri="{FF2B5EF4-FFF2-40B4-BE49-F238E27FC236}">
                <a16:creationId xmlns:a16="http://schemas.microsoft.com/office/drawing/2014/main" id="{72FB73E7-C088-4687-B7E2-E2F5E48AC71C}"/>
              </a:ext>
            </a:extLst>
          </p:cNvPr>
          <p:cNvSpPr/>
          <p:nvPr/>
        </p:nvSpPr>
        <p:spPr>
          <a:xfrm>
            <a:off x="9024369" y="2709926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Ellipse 600">
            <a:extLst>
              <a:ext uri="{FF2B5EF4-FFF2-40B4-BE49-F238E27FC236}">
                <a16:creationId xmlns:a16="http://schemas.microsoft.com/office/drawing/2014/main" id="{13831409-38D1-4E32-A960-468E26B96E75}"/>
              </a:ext>
            </a:extLst>
          </p:cNvPr>
          <p:cNvSpPr/>
          <p:nvPr/>
        </p:nvSpPr>
        <p:spPr>
          <a:xfrm>
            <a:off x="3782468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Ellipse 601">
            <a:extLst>
              <a:ext uri="{FF2B5EF4-FFF2-40B4-BE49-F238E27FC236}">
                <a16:creationId xmlns:a16="http://schemas.microsoft.com/office/drawing/2014/main" id="{1D2645B9-77C0-4383-BCA5-98A344E3858A}"/>
              </a:ext>
            </a:extLst>
          </p:cNvPr>
          <p:cNvSpPr/>
          <p:nvPr/>
        </p:nvSpPr>
        <p:spPr>
          <a:xfrm>
            <a:off x="4155092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Ellipse 602">
            <a:extLst>
              <a:ext uri="{FF2B5EF4-FFF2-40B4-BE49-F238E27FC236}">
                <a16:creationId xmlns:a16="http://schemas.microsoft.com/office/drawing/2014/main" id="{D2DD360F-F7F2-4054-816A-4B2FA726A212}"/>
              </a:ext>
            </a:extLst>
          </p:cNvPr>
          <p:cNvSpPr/>
          <p:nvPr/>
        </p:nvSpPr>
        <p:spPr>
          <a:xfrm>
            <a:off x="4527717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Ellipse 603">
            <a:extLst>
              <a:ext uri="{FF2B5EF4-FFF2-40B4-BE49-F238E27FC236}">
                <a16:creationId xmlns:a16="http://schemas.microsoft.com/office/drawing/2014/main" id="{D4F6A53B-D540-45E6-8719-33E3FA81BB8A}"/>
              </a:ext>
            </a:extLst>
          </p:cNvPr>
          <p:cNvSpPr/>
          <p:nvPr/>
        </p:nvSpPr>
        <p:spPr>
          <a:xfrm>
            <a:off x="4903487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Ellipse 604">
            <a:extLst>
              <a:ext uri="{FF2B5EF4-FFF2-40B4-BE49-F238E27FC236}">
                <a16:creationId xmlns:a16="http://schemas.microsoft.com/office/drawing/2014/main" id="{AF30C6D7-DABB-4A4C-B28E-A754145AFDDB}"/>
              </a:ext>
            </a:extLst>
          </p:cNvPr>
          <p:cNvSpPr/>
          <p:nvPr/>
        </p:nvSpPr>
        <p:spPr>
          <a:xfrm>
            <a:off x="5279256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Ellipse 605">
            <a:extLst>
              <a:ext uri="{FF2B5EF4-FFF2-40B4-BE49-F238E27FC236}">
                <a16:creationId xmlns:a16="http://schemas.microsoft.com/office/drawing/2014/main" id="{0D4D7725-D8D3-44D6-A8A5-143B48242CC7}"/>
              </a:ext>
            </a:extLst>
          </p:cNvPr>
          <p:cNvSpPr/>
          <p:nvPr/>
        </p:nvSpPr>
        <p:spPr>
          <a:xfrm>
            <a:off x="5655025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Ellipse 606">
            <a:extLst>
              <a:ext uri="{FF2B5EF4-FFF2-40B4-BE49-F238E27FC236}">
                <a16:creationId xmlns:a16="http://schemas.microsoft.com/office/drawing/2014/main" id="{274DCFE5-88E2-4403-BCE9-075B1212CFF7}"/>
              </a:ext>
            </a:extLst>
          </p:cNvPr>
          <p:cNvSpPr/>
          <p:nvPr/>
        </p:nvSpPr>
        <p:spPr>
          <a:xfrm>
            <a:off x="6027650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Ellipse 607">
            <a:extLst>
              <a:ext uri="{FF2B5EF4-FFF2-40B4-BE49-F238E27FC236}">
                <a16:creationId xmlns:a16="http://schemas.microsoft.com/office/drawing/2014/main" id="{F2EC974D-5810-4AE1-8029-E48F8ECB9C7E}"/>
              </a:ext>
            </a:extLst>
          </p:cNvPr>
          <p:cNvSpPr/>
          <p:nvPr/>
        </p:nvSpPr>
        <p:spPr>
          <a:xfrm>
            <a:off x="6400275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Ellipse 608">
            <a:extLst>
              <a:ext uri="{FF2B5EF4-FFF2-40B4-BE49-F238E27FC236}">
                <a16:creationId xmlns:a16="http://schemas.microsoft.com/office/drawing/2014/main" id="{E0977EAF-471B-48F6-B0C6-1DFE302DB571}"/>
              </a:ext>
            </a:extLst>
          </p:cNvPr>
          <p:cNvSpPr/>
          <p:nvPr/>
        </p:nvSpPr>
        <p:spPr>
          <a:xfrm>
            <a:off x="6776044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Ellipse 609">
            <a:extLst>
              <a:ext uri="{FF2B5EF4-FFF2-40B4-BE49-F238E27FC236}">
                <a16:creationId xmlns:a16="http://schemas.microsoft.com/office/drawing/2014/main" id="{DDAC1324-C0AC-42D1-89C0-F7E509C9A0AE}"/>
              </a:ext>
            </a:extLst>
          </p:cNvPr>
          <p:cNvSpPr/>
          <p:nvPr/>
        </p:nvSpPr>
        <p:spPr>
          <a:xfrm>
            <a:off x="7151811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Ellipse 610">
            <a:extLst>
              <a:ext uri="{FF2B5EF4-FFF2-40B4-BE49-F238E27FC236}">
                <a16:creationId xmlns:a16="http://schemas.microsoft.com/office/drawing/2014/main" id="{11A31E96-CEEA-4D0A-8D2A-07A8D4A80EBB}"/>
              </a:ext>
            </a:extLst>
          </p:cNvPr>
          <p:cNvSpPr/>
          <p:nvPr/>
        </p:nvSpPr>
        <p:spPr>
          <a:xfrm>
            <a:off x="7527581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Ellipse 611">
            <a:extLst>
              <a:ext uri="{FF2B5EF4-FFF2-40B4-BE49-F238E27FC236}">
                <a16:creationId xmlns:a16="http://schemas.microsoft.com/office/drawing/2014/main" id="{E7880C72-A9D3-4A41-8078-56DB247505DA}"/>
              </a:ext>
            </a:extLst>
          </p:cNvPr>
          <p:cNvSpPr/>
          <p:nvPr/>
        </p:nvSpPr>
        <p:spPr>
          <a:xfrm>
            <a:off x="7900206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Ellipse 612">
            <a:extLst>
              <a:ext uri="{FF2B5EF4-FFF2-40B4-BE49-F238E27FC236}">
                <a16:creationId xmlns:a16="http://schemas.microsoft.com/office/drawing/2014/main" id="{7BD77713-2CA2-4375-9B2B-A3918CD74706}"/>
              </a:ext>
            </a:extLst>
          </p:cNvPr>
          <p:cNvSpPr/>
          <p:nvPr/>
        </p:nvSpPr>
        <p:spPr>
          <a:xfrm>
            <a:off x="8272830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Ellipse 613">
            <a:extLst>
              <a:ext uri="{FF2B5EF4-FFF2-40B4-BE49-F238E27FC236}">
                <a16:creationId xmlns:a16="http://schemas.microsoft.com/office/drawing/2014/main" id="{3BAEA580-BBAC-49C2-8DD1-9E72F1655536}"/>
              </a:ext>
            </a:extLst>
          </p:cNvPr>
          <p:cNvSpPr/>
          <p:nvPr/>
        </p:nvSpPr>
        <p:spPr>
          <a:xfrm>
            <a:off x="8648600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Ellipse 614">
            <a:extLst>
              <a:ext uri="{FF2B5EF4-FFF2-40B4-BE49-F238E27FC236}">
                <a16:creationId xmlns:a16="http://schemas.microsoft.com/office/drawing/2014/main" id="{0AC594A4-DD5F-41D1-937E-2B5281FF8005}"/>
              </a:ext>
            </a:extLst>
          </p:cNvPr>
          <p:cNvSpPr/>
          <p:nvPr/>
        </p:nvSpPr>
        <p:spPr>
          <a:xfrm>
            <a:off x="9024369" y="3036610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Ellipse 615">
            <a:extLst>
              <a:ext uri="{FF2B5EF4-FFF2-40B4-BE49-F238E27FC236}">
                <a16:creationId xmlns:a16="http://schemas.microsoft.com/office/drawing/2014/main" id="{5BDEE181-D355-4312-AFF1-38E90F5AFAB0}"/>
              </a:ext>
            </a:extLst>
          </p:cNvPr>
          <p:cNvSpPr/>
          <p:nvPr/>
        </p:nvSpPr>
        <p:spPr>
          <a:xfrm>
            <a:off x="3782468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Ellipse 616">
            <a:extLst>
              <a:ext uri="{FF2B5EF4-FFF2-40B4-BE49-F238E27FC236}">
                <a16:creationId xmlns:a16="http://schemas.microsoft.com/office/drawing/2014/main" id="{6776AFE6-F9B7-4133-AD2C-FF0E8A2FAAAB}"/>
              </a:ext>
            </a:extLst>
          </p:cNvPr>
          <p:cNvSpPr/>
          <p:nvPr/>
        </p:nvSpPr>
        <p:spPr>
          <a:xfrm>
            <a:off x="4155092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Ellipse 617">
            <a:extLst>
              <a:ext uri="{FF2B5EF4-FFF2-40B4-BE49-F238E27FC236}">
                <a16:creationId xmlns:a16="http://schemas.microsoft.com/office/drawing/2014/main" id="{16B2B949-3847-4D62-9D72-56D42AE96EA7}"/>
              </a:ext>
            </a:extLst>
          </p:cNvPr>
          <p:cNvSpPr/>
          <p:nvPr/>
        </p:nvSpPr>
        <p:spPr>
          <a:xfrm>
            <a:off x="4527717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Ellipse 618">
            <a:extLst>
              <a:ext uri="{FF2B5EF4-FFF2-40B4-BE49-F238E27FC236}">
                <a16:creationId xmlns:a16="http://schemas.microsoft.com/office/drawing/2014/main" id="{7EE683BB-1558-4CE4-A5C2-B70C14FA98C8}"/>
              </a:ext>
            </a:extLst>
          </p:cNvPr>
          <p:cNvSpPr/>
          <p:nvPr/>
        </p:nvSpPr>
        <p:spPr>
          <a:xfrm>
            <a:off x="4903487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Ellipse 619">
            <a:extLst>
              <a:ext uri="{FF2B5EF4-FFF2-40B4-BE49-F238E27FC236}">
                <a16:creationId xmlns:a16="http://schemas.microsoft.com/office/drawing/2014/main" id="{F25D8F22-1014-41BC-A287-6005ECBB3301}"/>
              </a:ext>
            </a:extLst>
          </p:cNvPr>
          <p:cNvSpPr/>
          <p:nvPr/>
        </p:nvSpPr>
        <p:spPr>
          <a:xfrm>
            <a:off x="5279256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Ellipse 620">
            <a:extLst>
              <a:ext uri="{FF2B5EF4-FFF2-40B4-BE49-F238E27FC236}">
                <a16:creationId xmlns:a16="http://schemas.microsoft.com/office/drawing/2014/main" id="{04AAF9CE-687E-43D6-A243-6C363BC76EEB}"/>
              </a:ext>
            </a:extLst>
          </p:cNvPr>
          <p:cNvSpPr/>
          <p:nvPr/>
        </p:nvSpPr>
        <p:spPr>
          <a:xfrm>
            <a:off x="5655025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Ellipse 621">
            <a:extLst>
              <a:ext uri="{FF2B5EF4-FFF2-40B4-BE49-F238E27FC236}">
                <a16:creationId xmlns:a16="http://schemas.microsoft.com/office/drawing/2014/main" id="{80C620DD-2774-493B-B57C-3B9CB0D5134F}"/>
              </a:ext>
            </a:extLst>
          </p:cNvPr>
          <p:cNvSpPr/>
          <p:nvPr/>
        </p:nvSpPr>
        <p:spPr>
          <a:xfrm>
            <a:off x="6027650" y="3363293"/>
            <a:ext cx="188473" cy="1884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Ellipse 622">
            <a:extLst>
              <a:ext uri="{FF2B5EF4-FFF2-40B4-BE49-F238E27FC236}">
                <a16:creationId xmlns:a16="http://schemas.microsoft.com/office/drawing/2014/main" id="{1C047616-7801-416A-A2C7-B58E586CAFFD}"/>
              </a:ext>
            </a:extLst>
          </p:cNvPr>
          <p:cNvSpPr/>
          <p:nvPr/>
        </p:nvSpPr>
        <p:spPr>
          <a:xfrm>
            <a:off x="6400275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Ellipse 623">
            <a:extLst>
              <a:ext uri="{FF2B5EF4-FFF2-40B4-BE49-F238E27FC236}">
                <a16:creationId xmlns:a16="http://schemas.microsoft.com/office/drawing/2014/main" id="{4BF0DA09-6BB7-45C9-B32D-7003859A9A53}"/>
              </a:ext>
            </a:extLst>
          </p:cNvPr>
          <p:cNvSpPr/>
          <p:nvPr/>
        </p:nvSpPr>
        <p:spPr>
          <a:xfrm>
            <a:off x="6776044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Ellipse 624">
            <a:extLst>
              <a:ext uri="{FF2B5EF4-FFF2-40B4-BE49-F238E27FC236}">
                <a16:creationId xmlns:a16="http://schemas.microsoft.com/office/drawing/2014/main" id="{7D593BF9-D218-425E-AEDB-799784B816E0}"/>
              </a:ext>
            </a:extLst>
          </p:cNvPr>
          <p:cNvSpPr/>
          <p:nvPr/>
        </p:nvSpPr>
        <p:spPr>
          <a:xfrm>
            <a:off x="7151811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Ellipse 625">
            <a:extLst>
              <a:ext uri="{FF2B5EF4-FFF2-40B4-BE49-F238E27FC236}">
                <a16:creationId xmlns:a16="http://schemas.microsoft.com/office/drawing/2014/main" id="{06887962-9F5E-4B6D-A75C-DB9CE9B97424}"/>
              </a:ext>
            </a:extLst>
          </p:cNvPr>
          <p:cNvSpPr/>
          <p:nvPr/>
        </p:nvSpPr>
        <p:spPr>
          <a:xfrm>
            <a:off x="7527581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Ellipse 626">
            <a:extLst>
              <a:ext uri="{FF2B5EF4-FFF2-40B4-BE49-F238E27FC236}">
                <a16:creationId xmlns:a16="http://schemas.microsoft.com/office/drawing/2014/main" id="{51143265-7770-4503-8152-AE9209E89DE3}"/>
              </a:ext>
            </a:extLst>
          </p:cNvPr>
          <p:cNvSpPr/>
          <p:nvPr/>
        </p:nvSpPr>
        <p:spPr>
          <a:xfrm>
            <a:off x="7900206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Ellipse 627">
            <a:extLst>
              <a:ext uri="{FF2B5EF4-FFF2-40B4-BE49-F238E27FC236}">
                <a16:creationId xmlns:a16="http://schemas.microsoft.com/office/drawing/2014/main" id="{D8228D5F-718C-4B9D-8D32-2F9E6BB434CC}"/>
              </a:ext>
            </a:extLst>
          </p:cNvPr>
          <p:cNvSpPr/>
          <p:nvPr/>
        </p:nvSpPr>
        <p:spPr>
          <a:xfrm>
            <a:off x="8272830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Ellipse 628">
            <a:extLst>
              <a:ext uri="{FF2B5EF4-FFF2-40B4-BE49-F238E27FC236}">
                <a16:creationId xmlns:a16="http://schemas.microsoft.com/office/drawing/2014/main" id="{04E4D893-5DB3-48A2-9CB1-A87FDDE240CE}"/>
              </a:ext>
            </a:extLst>
          </p:cNvPr>
          <p:cNvSpPr/>
          <p:nvPr/>
        </p:nvSpPr>
        <p:spPr>
          <a:xfrm>
            <a:off x="8648600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Ellipse 629">
            <a:extLst>
              <a:ext uri="{FF2B5EF4-FFF2-40B4-BE49-F238E27FC236}">
                <a16:creationId xmlns:a16="http://schemas.microsoft.com/office/drawing/2014/main" id="{5DC27AC0-AD77-4816-BB67-983823DF3918}"/>
              </a:ext>
            </a:extLst>
          </p:cNvPr>
          <p:cNvSpPr/>
          <p:nvPr/>
        </p:nvSpPr>
        <p:spPr>
          <a:xfrm>
            <a:off x="9024369" y="3363293"/>
            <a:ext cx="188473" cy="1884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FB251D84-C1C1-444C-9438-9E379936144E}"/>
              </a:ext>
            </a:extLst>
          </p:cNvPr>
          <p:cNvSpPr/>
          <p:nvPr/>
        </p:nvSpPr>
        <p:spPr>
          <a:xfrm>
            <a:off x="1815294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F1AC04BA-3DC1-41FA-A15D-54191830E52E}"/>
              </a:ext>
            </a:extLst>
          </p:cNvPr>
          <p:cNvSpPr/>
          <p:nvPr/>
        </p:nvSpPr>
        <p:spPr>
          <a:xfrm>
            <a:off x="2187919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994EEE4-D244-4531-AF7F-E02A30BCB861}"/>
              </a:ext>
            </a:extLst>
          </p:cNvPr>
          <p:cNvSpPr/>
          <p:nvPr/>
        </p:nvSpPr>
        <p:spPr>
          <a:xfrm>
            <a:off x="2560543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FAC8622-2A8A-46D0-A28D-704545A052C2}"/>
              </a:ext>
            </a:extLst>
          </p:cNvPr>
          <p:cNvSpPr/>
          <p:nvPr/>
        </p:nvSpPr>
        <p:spPr>
          <a:xfrm>
            <a:off x="2936313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B0C7BC1-FF49-45DF-BD99-6BF0406B2C68}"/>
              </a:ext>
            </a:extLst>
          </p:cNvPr>
          <p:cNvSpPr/>
          <p:nvPr/>
        </p:nvSpPr>
        <p:spPr>
          <a:xfrm>
            <a:off x="3312082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C43FA04C-2283-4375-8431-E87F864BA60C}"/>
              </a:ext>
            </a:extLst>
          </p:cNvPr>
          <p:cNvSpPr/>
          <p:nvPr/>
        </p:nvSpPr>
        <p:spPr>
          <a:xfrm>
            <a:off x="3687852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E45C421-D1A3-4154-B541-A7C4B3AE6E35}"/>
              </a:ext>
            </a:extLst>
          </p:cNvPr>
          <p:cNvSpPr/>
          <p:nvPr/>
        </p:nvSpPr>
        <p:spPr>
          <a:xfrm>
            <a:off x="4060474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CBB724F-55D5-4E96-9FB6-B7E80B6EB556}"/>
              </a:ext>
            </a:extLst>
          </p:cNvPr>
          <p:cNvSpPr/>
          <p:nvPr/>
        </p:nvSpPr>
        <p:spPr>
          <a:xfrm>
            <a:off x="4433099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70CE1187-D667-47EA-B19B-F598BE38B08D}"/>
              </a:ext>
            </a:extLst>
          </p:cNvPr>
          <p:cNvSpPr/>
          <p:nvPr/>
        </p:nvSpPr>
        <p:spPr>
          <a:xfrm>
            <a:off x="4808868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127E7EB7-B28C-4CAC-A9EE-42C5029F89AD}"/>
              </a:ext>
            </a:extLst>
          </p:cNvPr>
          <p:cNvSpPr/>
          <p:nvPr/>
        </p:nvSpPr>
        <p:spPr>
          <a:xfrm>
            <a:off x="5184638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5D36A030-08E7-46A4-A496-28592E3CD6C6}"/>
              </a:ext>
            </a:extLst>
          </p:cNvPr>
          <p:cNvSpPr/>
          <p:nvPr/>
        </p:nvSpPr>
        <p:spPr>
          <a:xfrm>
            <a:off x="5560407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68453CBB-53EF-44DE-B7F2-55CFB4DDB0D5}"/>
              </a:ext>
            </a:extLst>
          </p:cNvPr>
          <p:cNvSpPr/>
          <p:nvPr/>
        </p:nvSpPr>
        <p:spPr>
          <a:xfrm>
            <a:off x="5933032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5947F850-E8FB-4B46-8AB7-54D49251B496}"/>
              </a:ext>
            </a:extLst>
          </p:cNvPr>
          <p:cNvSpPr/>
          <p:nvPr/>
        </p:nvSpPr>
        <p:spPr>
          <a:xfrm>
            <a:off x="6305657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B3BD9DAD-91B1-4374-B458-E04FA823B0C1}"/>
              </a:ext>
            </a:extLst>
          </p:cNvPr>
          <p:cNvSpPr/>
          <p:nvPr/>
        </p:nvSpPr>
        <p:spPr>
          <a:xfrm>
            <a:off x="6681426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A6F79EF2-0871-488C-A163-8AF8549B710C}"/>
              </a:ext>
            </a:extLst>
          </p:cNvPr>
          <p:cNvSpPr/>
          <p:nvPr/>
        </p:nvSpPr>
        <p:spPr>
          <a:xfrm>
            <a:off x="7057196" y="15715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479C84C3-099A-4A5D-9C98-4D680783CB2C}"/>
              </a:ext>
            </a:extLst>
          </p:cNvPr>
          <p:cNvSpPr/>
          <p:nvPr/>
        </p:nvSpPr>
        <p:spPr>
          <a:xfrm>
            <a:off x="1815294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F900DF6C-F033-463E-A0D5-2644EA7B01A0}"/>
              </a:ext>
            </a:extLst>
          </p:cNvPr>
          <p:cNvSpPr/>
          <p:nvPr/>
        </p:nvSpPr>
        <p:spPr>
          <a:xfrm>
            <a:off x="2187919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DC026570-0D85-4559-B31D-FD417B937E03}"/>
              </a:ext>
            </a:extLst>
          </p:cNvPr>
          <p:cNvSpPr/>
          <p:nvPr/>
        </p:nvSpPr>
        <p:spPr>
          <a:xfrm>
            <a:off x="2560543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0EF4313F-9E96-4428-8C73-1534A301DABA}"/>
              </a:ext>
            </a:extLst>
          </p:cNvPr>
          <p:cNvSpPr/>
          <p:nvPr/>
        </p:nvSpPr>
        <p:spPr>
          <a:xfrm>
            <a:off x="2936313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6A6903E3-327C-4593-9F5B-2B376D0799D0}"/>
              </a:ext>
            </a:extLst>
          </p:cNvPr>
          <p:cNvSpPr/>
          <p:nvPr/>
        </p:nvSpPr>
        <p:spPr>
          <a:xfrm>
            <a:off x="3312082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2A82F4E-F118-4374-8C10-BFC2D9C55940}"/>
              </a:ext>
            </a:extLst>
          </p:cNvPr>
          <p:cNvSpPr/>
          <p:nvPr/>
        </p:nvSpPr>
        <p:spPr>
          <a:xfrm>
            <a:off x="3687852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60C6DD7-6A34-4F85-992C-BC4AA1644D18}"/>
              </a:ext>
            </a:extLst>
          </p:cNvPr>
          <p:cNvSpPr/>
          <p:nvPr/>
        </p:nvSpPr>
        <p:spPr>
          <a:xfrm>
            <a:off x="4060474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2E49DF8D-EFA4-4987-B394-621FBD578564}"/>
              </a:ext>
            </a:extLst>
          </p:cNvPr>
          <p:cNvSpPr/>
          <p:nvPr/>
        </p:nvSpPr>
        <p:spPr>
          <a:xfrm>
            <a:off x="4433099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4540F580-13FC-47AF-9AEE-52B06F3ED05E}"/>
              </a:ext>
            </a:extLst>
          </p:cNvPr>
          <p:cNvSpPr/>
          <p:nvPr/>
        </p:nvSpPr>
        <p:spPr>
          <a:xfrm>
            <a:off x="4808868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8F6C236E-FBF7-40CC-987F-B55B75F62A38}"/>
              </a:ext>
            </a:extLst>
          </p:cNvPr>
          <p:cNvSpPr/>
          <p:nvPr/>
        </p:nvSpPr>
        <p:spPr>
          <a:xfrm>
            <a:off x="5184638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00CE2A17-975F-418A-90E7-9042850137A2}"/>
              </a:ext>
            </a:extLst>
          </p:cNvPr>
          <p:cNvSpPr/>
          <p:nvPr/>
        </p:nvSpPr>
        <p:spPr>
          <a:xfrm>
            <a:off x="5560407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4BAA9D20-157B-43D7-A7FD-D7E38545D975}"/>
              </a:ext>
            </a:extLst>
          </p:cNvPr>
          <p:cNvSpPr/>
          <p:nvPr/>
        </p:nvSpPr>
        <p:spPr>
          <a:xfrm>
            <a:off x="5933032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1F9F6E51-8338-41CE-AE2C-613EDF45AFE8}"/>
              </a:ext>
            </a:extLst>
          </p:cNvPr>
          <p:cNvSpPr/>
          <p:nvPr/>
        </p:nvSpPr>
        <p:spPr>
          <a:xfrm>
            <a:off x="6305657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BF2FC7BE-7D35-424C-8736-A88BC38C3FFD}"/>
              </a:ext>
            </a:extLst>
          </p:cNvPr>
          <p:cNvSpPr/>
          <p:nvPr/>
        </p:nvSpPr>
        <p:spPr>
          <a:xfrm>
            <a:off x="6681426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05EA3E6C-960C-4510-8FE4-30EE25C2DB6F}"/>
              </a:ext>
            </a:extLst>
          </p:cNvPr>
          <p:cNvSpPr/>
          <p:nvPr/>
        </p:nvSpPr>
        <p:spPr>
          <a:xfrm>
            <a:off x="7057196" y="81052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04387464-9FD5-4670-A96D-1C596D420FCD}"/>
              </a:ext>
            </a:extLst>
          </p:cNvPr>
          <p:cNvSpPr/>
          <p:nvPr/>
        </p:nvSpPr>
        <p:spPr>
          <a:xfrm>
            <a:off x="1815294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EDAAF27B-3C13-4C50-97CE-4F67B20098DC}"/>
              </a:ext>
            </a:extLst>
          </p:cNvPr>
          <p:cNvSpPr/>
          <p:nvPr/>
        </p:nvSpPr>
        <p:spPr>
          <a:xfrm>
            <a:off x="2187919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B079CE5A-D142-4DD3-A9B7-B01B17017E26}"/>
              </a:ext>
            </a:extLst>
          </p:cNvPr>
          <p:cNvSpPr/>
          <p:nvPr/>
        </p:nvSpPr>
        <p:spPr>
          <a:xfrm>
            <a:off x="2560543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85FC60E6-3641-4366-B655-0F3DB0B12DC2}"/>
              </a:ext>
            </a:extLst>
          </p:cNvPr>
          <p:cNvSpPr/>
          <p:nvPr/>
        </p:nvSpPr>
        <p:spPr>
          <a:xfrm>
            <a:off x="2936313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2D80D09A-571C-43C0-9139-F32E05E11D38}"/>
              </a:ext>
            </a:extLst>
          </p:cNvPr>
          <p:cNvSpPr/>
          <p:nvPr/>
        </p:nvSpPr>
        <p:spPr>
          <a:xfrm>
            <a:off x="3312082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2BCA66D1-756C-416E-8707-9BC9428DCF85}"/>
              </a:ext>
            </a:extLst>
          </p:cNvPr>
          <p:cNvSpPr/>
          <p:nvPr/>
        </p:nvSpPr>
        <p:spPr>
          <a:xfrm>
            <a:off x="3687852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95081684-7E2A-4CD8-8C81-839B115FF7A5}"/>
              </a:ext>
            </a:extLst>
          </p:cNvPr>
          <p:cNvSpPr/>
          <p:nvPr/>
        </p:nvSpPr>
        <p:spPr>
          <a:xfrm>
            <a:off x="4060474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3F708730-2433-4D49-B00A-12F9204365AA}"/>
              </a:ext>
            </a:extLst>
          </p:cNvPr>
          <p:cNvSpPr/>
          <p:nvPr/>
        </p:nvSpPr>
        <p:spPr>
          <a:xfrm>
            <a:off x="4433099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CE8A798C-9003-4D59-A5C7-407BB0790641}"/>
              </a:ext>
            </a:extLst>
          </p:cNvPr>
          <p:cNvSpPr/>
          <p:nvPr/>
        </p:nvSpPr>
        <p:spPr>
          <a:xfrm>
            <a:off x="4808868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1D472DD0-A87F-4DE4-A470-751E94B63712}"/>
              </a:ext>
            </a:extLst>
          </p:cNvPr>
          <p:cNvSpPr/>
          <p:nvPr/>
        </p:nvSpPr>
        <p:spPr>
          <a:xfrm>
            <a:off x="5184638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A0B95CFE-8DF8-4B00-8FAB-89F412EEF2B5}"/>
              </a:ext>
            </a:extLst>
          </p:cNvPr>
          <p:cNvSpPr/>
          <p:nvPr/>
        </p:nvSpPr>
        <p:spPr>
          <a:xfrm>
            <a:off x="5560407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DDD31C0-A7E1-47CF-B14C-8B986B485673}"/>
              </a:ext>
            </a:extLst>
          </p:cNvPr>
          <p:cNvSpPr/>
          <p:nvPr/>
        </p:nvSpPr>
        <p:spPr>
          <a:xfrm>
            <a:off x="5933032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DC4E3196-6188-4136-94AD-7E098D2C0CF1}"/>
              </a:ext>
            </a:extLst>
          </p:cNvPr>
          <p:cNvSpPr/>
          <p:nvPr/>
        </p:nvSpPr>
        <p:spPr>
          <a:xfrm>
            <a:off x="6305657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4A1176A7-88B6-482B-AE8A-ECCC29C027CC}"/>
              </a:ext>
            </a:extLst>
          </p:cNvPr>
          <p:cNvSpPr/>
          <p:nvPr/>
        </p:nvSpPr>
        <p:spPr>
          <a:xfrm>
            <a:off x="6681426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F0B11962-777D-4DF2-A081-B090C2BE84AD}"/>
              </a:ext>
            </a:extLst>
          </p:cNvPr>
          <p:cNvSpPr/>
          <p:nvPr/>
        </p:nvSpPr>
        <p:spPr>
          <a:xfrm>
            <a:off x="7057196" y="48383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517D9003-439F-4B77-9B21-44DC23DC5B77}"/>
              </a:ext>
            </a:extLst>
          </p:cNvPr>
          <p:cNvSpPr/>
          <p:nvPr/>
        </p:nvSpPr>
        <p:spPr>
          <a:xfrm>
            <a:off x="1815294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E9772334-420A-4C5A-9CF6-17ABBD8CE5EB}"/>
              </a:ext>
            </a:extLst>
          </p:cNvPr>
          <p:cNvSpPr/>
          <p:nvPr/>
        </p:nvSpPr>
        <p:spPr>
          <a:xfrm>
            <a:off x="2187919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52EC0AB-801F-4328-90D3-B63EFEF0A822}"/>
              </a:ext>
            </a:extLst>
          </p:cNvPr>
          <p:cNvSpPr/>
          <p:nvPr/>
        </p:nvSpPr>
        <p:spPr>
          <a:xfrm>
            <a:off x="2560543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8C351543-AA57-4E15-88C9-7DFE690684DA}"/>
              </a:ext>
            </a:extLst>
          </p:cNvPr>
          <p:cNvSpPr/>
          <p:nvPr/>
        </p:nvSpPr>
        <p:spPr>
          <a:xfrm>
            <a:off x="2936313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43199781-8BD3-4F62-9B90-67CFB254CE5E}"/>
              </a:ext>
            </a:extLst>
          </p:cNvPr>
          <p:cNvSpPr/>
          <p:nvPr/>
        </p:nvSpPr>
        <p:spPr>
          <a:xfrm>
            <a:off x="3312082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58627FFC-CF57-4FA6-8799-07A63EFE0E58}"/>
              </a:ext>
            </a:extLst>
          </p:cNvPr>
          <p:cNvSpPr/>
          <p:nvPr/>
        </p:nvSpPr>
        <p:spPr>
          <a:xfrm>
            <a:off x="3687852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9507F72-59B3-44C6-8982-A66ACA832448}"/>
              </a:ext>
            </a:extLst>
          </p:cNvPr>
          <p:cNvSpPr/>
          <p:nvPr/>
        </p:nvSpPr>
        <p:spPr>
          <a:xfrm>
            <a:off x="4060474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743BD4E8-9F56-48B5-8098-1FF99FD70D11}"/>
              </a:ext>
            </a:extLst>
          </p:cNvPr>
          <p:cNvSpPr/>
          <p:nvPr/>
        </p:nvSpPr>
        <p:spPr>
          <a:xfrm>
            <a:off x="4433099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D69FF6DA-4C92-4D12-BDB3-09847AC37A95}"/>
              </a:ext>
            </a:extLst>
          </p:cNvPr>
          <p:cNvSpPr/>
          <p:nvPr/>
        </p:nvSpPr>
        <p:spPr>
          <a:xfrm>
            <a:off x="4808868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0A4E7F06-6789-4D73-89A6-0D6A7E7B4709}"/>
              </a:ext>
            </a:extLst>
          </p:cNvPr>
          <p:cNvSpPr/>
          <p:nvPr/>
        </p:nvSpPr>
        <p:spPr>
          <a:xfrm>
            <a:off x="5184638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E7E7A7AE-146A-4DCD-B14D-7D865466A955}"/>
              </a:ext>
            </a:extLst>
          </p:cNvPr>
          <p:cNvSpPr/>
          <p:nvPr/>
        </p:nvSpPr>
        <p:spPr>
          <a:xfrm>
            <a:off x="5560407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89DEDB90-95A0-423D-9398-4A549C5A3A77}"/>
              </a:ext>
            </a:extLst>
          </p:cNvPr>
          <p:cNvSpPr/>
          <p:nvPr/>
        </p:nvSpPr>
        <p:spPr>
          <a:xfrm>
            <a:off x="5933032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F5A7D0A7-7D8A-43D1-AEB1-32BC58B88761}"/>
              </a:ext>
            </a:extLst>
          </p:cNvPr>
          <p:cNvSpPr/>
          <p:nvPr/>
        </p:nvSpPr>
        <p:spPr>
          <a:xfrm>
            <a:off x="6305657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C400263F-D2C9-4D2D-80FA-D0A2E29FF94F}"/>
              </a:ext>
            </a:extLst>
          </p:cNvPr>
          <p:cNvSpPr/>
          <p:nvPr/>
        </p:nvSpPr>
        <p:spPr>
          <a:xfrm>
            <a:off x="6681426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C79AE708-38B8-496F-9E45-822B9B895C3C}"/>
              </a:ext>
            </a:extLst>
          </p:cNvPr>
          <p:cNvSpPr/>
          <p:nvPr/>
        </p:nvSpPr>
        <p:spPr>
          <a:xfrm>
            <a:off x="7057196" y="11372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A8925EF4-BDDC-481A-8F93-414074C9D32A}"/>
              </a:ext>
            </a:extLst>
          </p:cNvPr>
          <p:cNvSpPr/>
          <p:nvPr/>
        </p:nvSpPr>
        <p:spPr>
          <a:xfrm>
            <a:off x="1815294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284F33C8-85BE-4025-9F72-85EB9A354449}"/>
              </a:ext>
            </a:extLst>
          </p:cNvPr>
          <p:cNvSpPr/>
          <p:nvPr/>
        </p:nvSpPr>
        <p:spPr>
          <a:xfrm>
            <a:off x="2187919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7918ECD1-528F-4BA5-9B88-EBC6CAE43A43}"/>
              </a:ext>
            </a:extLst>
          </p:cNvPr>
          <p:cNvSpPr/>
          <p:nvPr/>
        </p:nvSpPr>
        <p:spPr>
          <a:xfrm>
            <a:off x="2560543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BE6B2661-5442-4664-B07D-1DB13D414E3D}"/>
              </a:ext>
            </a:extLst>
          </p:cNvPr>
          <p:cNvSpPr/>
          <p:nvPr/>
        </p:nvSpPr>
        <p:spPr>
          <a:xfrm>
            <a:off x="2936313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12CC0152-3D37-4ED0-ACD4-B72CC803A778}"/>
              </a:ext>
            </a:extLst>
          </p:cNvPr>
          <p:cNvSpPr/>
          <p:nvPr/>
        </p:nvSpPr>
        <p:spPr>
          <a:xfrm>
            <a:off x="3312082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6782A073-A71C-4E22-BAEC-34FD1C732142}"/>
              </a:ext>
            </a:extLst>
          </p:cNvPr>
          <p:cNvSpPr/>
          <p:nvPr/>
        </p:nvSpPr>
        <p:spPr>
          <a:xfrm>
            <a:off x="3687852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FEB7D059-9754-485B-B9D0-5FEB9C971D1C}"/>
              </a:ext>
            </a:extLst>
          </p:cNvPr>
          <p:cNvSpPr/>
          <p:nvPr/>
        </p:nvSpPr>
        <p:spPr>
          <a:xfrm>
            <a:off x="4060474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B2149449-E66C-4395-B3AD-D1D013E40249}"/>
              </a:ext>
            </a:extLst>
          </p:cNvPr>
          <p:cNvSpPr/>
          <p:nvPr/>
        </p:nvSpPr>
        <p:spPr>
          <a:xfrm>
            <a:off x="4433099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9113EAB4-8195-4A1E-9682-5CD099F41DF6}"/>
              </a:ext>
            </a:extLst>
          </p:cNvPr>
          <p:cNvSpPr/>
          <p:nvPr/>
        </p:nvSpPr>
        <p:spPr>
          <a:xfrm>
            <a:off x="4808868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B5E74BDD-06B2-4015-9505-4521BF343E48}"/>
              </a:ext>
            </a:extLst>
          </p:cNvPr>
          <p:cNvSpPr/>
          <p:nvPr/>
        </p:nvSpPr>
        <p:spPr>
          <a:xfrm>
            <a:off x="5184638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911A2EFD-2292-4898-972D-3A0683D3B6B2}"/>
              </a:ext>
            </a:extLst>
          </p:cNvPr>
          <p:cNvSpPr/>
          <p:nvPr/>
        </p:nvSpPr>
        <p:spPr>
          <a:xfrm>
            <a:off x="5560407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D559D88B-905C-41CA-BF23-0DD758F467DA}"/>
              </a:ext>
            </a:extLst>
          </p:cNvPr>
          <p:cNvSpPr/>
          <p:nvPr/>
        </p:nvSpPr>
        <p:spPr>
          <a:xfrm>
            <a:off x="5933032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BE023EEA-3D8F-46B2-B68B-1CC1362BB0DA}"/>
              </a:ext>
            </a:extLst>
          </p:cNvPr>
          <p:cNvSpPr/>
          <p:nvPr/>
        </p:nvSpPr>
        <p:spPr>
          <a:xfrm>
            <a:off x="6305657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ADF5FC16-A3BB-4D06-A539-C25F9C7090F7}"/>
              </a:ext>
            </a:extLst>
          </p:cNvPr>
          <p:cNvSpPr/>
          <p:nvPr/>
        </p:nvSpPr>
        <p:spPr>
          <a:xfrm>
            <a:off x="6681426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BF4B75FA-F631-4BE3-A0D1-E702E7E0C9CB}"/>
              </a:ext>
            </a:extLst>
          </p:cNvPr>
          <p:cNvSpPr/>
          <p:nvPr/>
        </p:nvSpPr>
        <p:spPr>
          <a:xfrm>
            <a:off x="7057196" y="1463889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58677178-6D61-4718-8F51-12D409CB66FB}"/>
              </a:ext>
            </a:extLst>
          </p:cNvPr>
          <p:cNvSpPr/>
          <p:nvPr/>
        </p:nvSpPr>
        <p:spPr>
          <a:xfrm>
            <a:off x="1815294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339C5999-DA82-4B5D-8399-D021D9BB8BF3}"/>
              </a:ext>
            </a:extLst>
          </p:cNvPr>
          <p:cNvSpPr/>
          <p:nvPr/>
        </p:nvSpPr>
        <p:spPr>
          <a:xfrm>
            <a:off x="2187919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6FA27871-0712-4F7E-BA84-B17EA11699EF}"/>
              </a:ext>
            </a:extLst>
          </p:cNvPr>
          <p:cNvSpPr/>
          <p:nvPr/>
        </p:nvSpPr>
        <p:spPr>
          <a:xfrm>
            <a:off x="2560543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AF772DF6-C378-434C-80D5-00E06D63D08C}"/>
              </a:ext>
            </a:extLst>
          </p:cNvPr>
          <p:cNvSpPr/>
          <p:nvPr/>
        </p:nvSpPr>
        <p:spPr>
          <a:xfrm>
            <a:off x="2936313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50EAD44E-B95E-48F0-9536-ACAF84CCB67A}"/>
              </a:ext>
            </a:extLst>
          </p:cNvPr>
          <p:cNvSpPr/>
          <p:nvPr/>
        </p:nvSpPr>
        <p:spPr>
          <a:xfrm>
            <a:off x="3312082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A68B3B31-D6C0-4AE4-86CF-B344D450D467}"/>
              </a:ext>
            </a:extLst>
          </p:cNvPr>
          <p:cNvSpPr/>
          <p:nvPr/>
        </p:nvSpPr>
        <p:spPr>
          <a:xfrm>
            <a:off x="3687852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0E22DB52-CE4E-451F-A699-2CB041670411}"/>
              </a:ext>
            </a:extLst>
          </p:cNvPr>
          <p:cNvSpPr/>
          <p:nvPr/>
        </p:nvSpPr>
        <p:spPr>
          <a:xfrm>
            <a:off x="4060474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7B09A075-E906-475E-B8A2-28D1D6EF17C1}"/>
              </a:ext>
            </a:extLst>
          </p:cNvPr>
          <p:cNvSpPr/>
          <p:nvPr/>
        </p:nvSpPr>
        <p:spPr>
          <a:xfrm>
            <a:off x="4433099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31B5C45D-1457-48A6-8209-DC96C0A9D9CE}"/>
              </a:ext>
            </a:extLst>
          </p:cNvPr>
          <p:cNvSpPr/>
          <p:nvPr/>
        </p:nvSpPr>
        <p:spPr>
          <a:xfrm>
            <a:off x="4808868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11E43DF9-262E-4355-A034-1D614C436698}"/>
              </a:ext>
            </a:extLst>
          </p:cNvPr>
          <p:cNvSpPr/>
          <p:nvPr/>
        </p:nvSpPr>
        <p:spPr>
          <a:xfrm>
            <a:off x="5184638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87923BFA-3F89-4AA1-8013-06CB5CFB209D}"/>
              </a:ext>
            </a:extLst>
          </p:cNvPr>
          <p:cNvSpPr/>
          <p:nvPr/>
        </p:nvSpPr>
        <p:spPr>
          <a:xfrm>
            <a:off x="5560407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60D5C455-A410-4770-9395-8FA6DFFE385A}"/>
              </a:ext>
            </a:extLst>
          </p:cNvPr>
          <p:cNvSpPr/>
          <p:nvPr/>
        </p:nvSpPr>
        <p:spPr>
          <a:xfrm>
            <a:off x="5933032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4A8C535D-1505-432D-BC99-6F69D7B27F53}"/>
              </a:ext>
            </a:extLst>
          </p:cNvPr>
          <p:cNvSpPr/>
          <p:nvPr/>
        </p:nvSpPr>
        <p:spPr>
          <a:xfrm>
            <a:off x="6305657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60A12564-C5CC-432B-AD58-0A030433905D}"/>
              </a:ext>
            </a:extLst>
          </p:cNvPr>
          <p:cNvSpPr/>
          <p:nvPr/>
        </p:nvSpPr>
        <p:spPr>
          <a:xfrm>
            <a:off x="6681426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459E887F-FD93-4309-A257-B928593BAEAC}"/>
              </a:ext>
            </a:extLst>
          </p:cNvPr>
          <p:cNvSpPr/>
          <p:nvPr/>
        </p:nvSpPr>
        <p:spPr>
          <a:xfrm>
            <a:off x="7057196" y="179057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E6AA54C3-A2BB-46A5-BA92-CD50FE7303F2}"/>
              </a:ext>
            </a:extLst>
          </p:cNvPr>
          <p:cNvSpPr/>
          <p:nvPr/>
        </p:nvSpPr>
        <p:spPr>
          <a:xfrm>
            <a:off x="1815294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71C5AAB9-7309-47C4-BADC-F18C127FED7B}"/>
              </a:ext>
            </a:extLst>
          </p:cNvPr>
          <p:cNvSpPr/>
          <p:nvPr/>
        </p:nvSpPr>
        <p:spPr>
          <a:xfrm>
            <a:off x="2187919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9340FDA-EA84-4FA3-AFD5-AE17676FD6DF}"/>
              </a:ext>
            </a:extLst>
          </p:cNvPr>
          <p:cNvSpPr/>
          <p:nvPr/>
        </p:nvSpPr>
        <p:spPr>
          <a:xfrm>
            <a:off x="2560543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3292A607-674C-454D-ABD0-C07C3F1795B2}"/>
              </a:ext>
            </a:extLst>
          </p:cNvPr>
          <p:cNvSpPr/>
          <p:nvPr/>
        </p:nvSpPr>
        <p:spPr>
          <a:xfrm>
            <a:off x="2936313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CA5F8060-B338-4815-8129-CA0B25554C14}"/>
              </a:ext>
            </a:extLst>
          </p:cNvPr>
          <p:cNvSpPr/>
          <p:nvPr/>
        </p:nvSpPr>
        <p:spPr>
          <a:xfrm>
            <a:off x="3312082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D6E4B460-4AD1-4EC4-83ED-0BA3E55AD1F5}"/>
              </a:ext>
            </a:extLst>
          </p:cNvPr>
          <p:cNvSpPr/>
          <p:nvPr/>
        </p:nvSpPr>
        <p:spPr>
          <a:xfrm>
            <a:off x="3687852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8D5F08C7-B74E-4DDC-BD49-9E9F1E09FCF4}"/>
              </a:ext>
            </a:extLst>
          </p:cNvPr>
          <p:cNvSpPr/>
          <p:nvPr/>
        </p:nvSpPr>
        <p:spPr>
          <a:xfrm>
            <a:off x="4060474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5A5BDD5C-BCE5-4A2F-A022-8822CA77C595}"/>
              </a:ext>
            </a:extLst>
          </p:cNvPr>
          <p:cNvSpPr/>
          <p:nvPr/>
        </p:nvSpPr>
        <p:spPr>
          <a:xfrm>
            <a:off x="4433099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AF87635B-AC6A-468B-94B7-7F81F459AB10}"/>
              </a:ext>
            </a:extLst>
          </p:cNvPr>
          <p:cNvSpPr/>
          <p:nvPr/>
        </p:nvSpPr>
        <p:spPr>
          <a:xfrm>
            <a:off x="4808868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B55A931B-01C7-4D7D-BBE8-06B6C73F85F0}"/>
              </a:ext>
            </a:extLst>
          </p:cNvPr>
          <p:cNvSpPr/>
          <p:nvPr/>
        </p:nvSpPr>
        <p:spPr>
          <a:xfrm>
            <a:off x="5184638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6B039946-9619-4F24-9D20-6206EF29DFD9}"/>
              </a:ext>
            </a:extLst>
          </p:cNvPr>
          <p:cNvSpPr/>
          <p:nvPr/>
        </p:nvSpPr>
        <p:spPr>
          <a:xfrm>
            <a:off x="5560407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3B652E98-8A5D-455E-95FC-68B1F9446156}"/>
              </a:ext>
            </a:extLst>
          </p:cNvPr>
          <p:cNvSpPr/>
          <p:nvPr/>
        </p:nvSpPr>
        <p:spPr>
          <a:xfrm>
            <a:off x="5933032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7DF6D3C1-5D3A-4450-BFD5-79D647D50B4E}"/>
              </a:ext>
            </a:extLst>
          </p:cNvPr>
          <p:cNvSpPr/>
          <p:nvPr/>
        </p:nvSpPr>
        <p:spPr>
          <a:xfrm>
            <a:off x="6305657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917053C0-DF5D-4462-A3EB-AB20ACD9FD07}"/>
              </a:ext>
            </a:extLst>
          </p:cNvPr>
          <p:cNvSpPr/>
          <p:nvPr/>
        </p:nvSpPr>
        <p:spPr>
          <a:xfrm>
            <a:off x="6681426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32AFD927-D3A0-4EA1-B754-2CE7C4E28D99}"/>
              </a:ext>
            </a:extLst>
          </p:cNvPr>
          <p:cNvSpPr/>
          <p:nvPr/>
        </p:nvSpPr>
        <p:spPr>
          <a:xfrm>
            <a:off x="7057196" y="244393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28E07CD9-5A91-4119-847A-68B6A4AC06B0}"/>
              </a:ext>
            </a:extLst>
          </p:cNvPr>
          <p:cNvSpPr/>
          <p:nvPr/>
        </p:nvSpPr>
        <p:spPr>
          <a:xfrm>
            <a:off x="1815294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C41F1B13-03A0-4A80-BC74-31DC0FEF6251}"/>
              </a:ext>
            </a:extLst>
          </p:cNvPr>
          <p:cNvSpPr/>
          <p:nvPr/>
        </p:nvSpPr>
        <p:spPr>
          <a:xfrm>
            <a:off x="2187919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6C78FCEE-5318-49BC-AAF5-B07321384515}"/>
              </a:ext>
            </a:extLst>
          </p:cNvPr>
          <p:cNvSpPr/>
          <p:nvPr/>
        </p:nvSpPr>
        <p:spPr>
          <a:xfrm>
            <a:off x="2560543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89E9E50F-5998-47D3-B000-4DAB3EBE1EFA}"/>
              </a:ext>
            </a:extLst>
          </p:cNvPr>
          <p:cNvSpPr/>
          <p:nvPr/>
        </p:nvSpPr>
        <p:spPr>
          <a:xfrm>
            <a:off x="2936313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110FB86D-4B76-4547-97A3-A6AC1848F33B}"/>
              </a:ext>
            </a:extLst>
          </p:cNvPr>
          <p:cNvSpPr/>
          <p:nvPr/>
        </p:nvSpPr>
        <p:spPr>
          <a:xfrm>
            <a:off x="3312082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3FF55415-F08F-4F48-BC4A-E633C90A995F}"/>
              </a:ext>
            </a:extLst>
          </p:cNvPr>
          <p:cNvSpPr/>
          <p:nvPr/>
        </p:nvSpPr>
        <p:spPr>
          <a:xfrm>
            <a:off x="3687852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160455C3-F643-4884-BEF4-20B75CEE117E}"/>
              </a:ext>
            </a:extLst>
          </p:cNvPr>
          <p:cNvSpPr/>
          <p:nvPr/>
        </p:nvSpPr>
        <p:spPr>
          <a:xfrm>
            <a:off x="4060474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A5BA20BA-CD4D-4ABF-8836-1EFADE4C64B2}"/>
              </a:ext>
            </a:extLst>
          </p:cNvPr>
          <p:cNvSpPr/>
          <p:nvPr/>
        </p:nvSpPr>
        <p:spPr>
          <a:xfrm>
            <a:off x="4433099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79FBF89F-3CC4-4D60-90CB-05D359D78366}"/>
              </a:ext>
            </a:extLst>
          </p:cNvPr>
          <p:cNvSpPr/>
          <p:nvPr/>
        </p:nvSpPr>
        <p:spPr>
          <a:xfrm>
            <a:off x="4808868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FCD39E27-E86D-4F0E-AF67-A8A1E478CC80}"/>
              </a:ext>
            </a:extLst>
          </p:cNvPr>
          <p:cNvSpPr/>
          <p:nvPr/>
        </p:nvSpPr>
        <p:spPr>
          <a:xfrm>
            <a:off x="5184638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E16C6BE0-AF26-4116-B044-15C888C021B9}"/>
              </a:ext>
            </a:extLst>
          </p:cNvPr>
          <p:cNvSpPr/>
          <p:nvPr/>
        </p:nvSpPr>
        <p:spPr>
          <a:xfrm>
            <a:off x="5560407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4EA5EC93-84CD-4887-A70E-BD4FA27D50A1}"/>
              </a:ext>
            </a:extLst>
          </p:cNvPr>
          <p:cNvSpPr/>
          <p:nvPr/>
        </p:nvSpPr>
        <p:spPr>
          <a:xfrm>
            <a:off x="5933032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B9842137-004D-43C0-A8A8-A30AC35349E0}"/>
              </a:ext>
            </a:extLst>
          </p:cNvPr>
          <p:cNvSpPr/>
          <p:nvPr/>
        </p:nvSpPr>
        <p:spPr>
          <a:xfrm>
            <a:off x="6305657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F28542FC-B29C-4D18-97EF-21FC494303C0}"/>
              </a:ext>
            </a:extLst>
          </p:cNvPr>
          <p:cNvSpPr/>
          <p:nvPr/>
        </p:nvSpPr>
        <p:spPr>
          <a:xfrm>
            <a:off x="6681426" y="211725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917FF689-117A-43A4-A284-A0D39E4F407E}"/>
              </a:ext>
            </a:extLst>
          </p:cNvPr>
          <p:cNvSpPr/>
          <p:nvPr/>
        </p:nvSpPr>
        <p:spPr>
          <a:xfrm>
            <a:off x="7057196" y="211725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38447E5A-5353-43E5-BCB5-A816EBD7B706}"/>
              </a:ext>
            </a:extLst>
          </p:cNvPr>
          <p:cNvSpPr/>
          <p:nvPr/>
        </p:nvSpPr>
        <p:spPr>
          <a:xfrm>
            <a:off x="1815294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1FF4AA19-A7B2-4DD1-81AB-92448A08A540}"/>
              </a:ext>
            </a:extLst>
          </p:cNvPr>
          <p:cNvSpPr/>
          <p:nvPr/>
        </p:nvSpPr>
        <p:spPr>
          <a:xfrm>
            <a:off x="2187919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F7AA6D33-CEE8-47C3-BE1D-2B379D6E902E}"/>
              </a:ext>
            </a:extLst>
          </p:cNvPr>
          <p:cNvSpPr/>
          <p:nvPr/>
        </p:nvSpPr>
        <p:spPr>
          <a:xfrm>
            <a:off x="2560543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E1494C6B-0153-4658-9BB3-56A9DB63681C}"/>
              </a:ext>
            </a:extLst>
          </p:cNvPr>
          <p:cNvSpPr/>
          <p:nvPr/>
        </p:nvSpPr>
        <p:spPr>
          <a:xfrm>
            <a:off x="2936313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EAC197B0-5D17-4996-94B5-B5320F8F2430}"/>
              </a:ext>
            </a:extLst>
          </p:cNvPr>
          <p:cNvSpPr/>
          <p:nvPr/>
        </p:nvSpPr>
        <p:spPr>
          <a:xfrm>
            <a:off x="3312082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CB5775AF-3C4D-49D1-965A-7999D045A534}"/>
              </a:ext>
            </a:extLst>
          </p:cNvPr>
          <p:cNvSpPr/>
          <p:nvPr/>
        </p:nvSpPr>
        <p:spPr>
          <a:xfrm>
            <a:off x="3687852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CE758FDA-A340-43D4-B354-D91BD0DEA186}"/>
              </a:ext>
            </a:extLst>
          </p:cNvPr>
          <p:cNvSpPr/>
          <p:nvPr/>
        </p:nvSpPr>
        <p:spPr>
          <a:xfrm>
            <a:off x="4060474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B7EA7C6D-5A09-4996-BA7D-828059CA3F36}"/>
              </a:ext>
            </a:extLst>
          </p:cNvPr>
          <p:cNvSpPr/>
          <p:nvPr/>
        </p:nvSpPr>
        <p:spPr>
          <a:xfrm>
            <a:off x="4433099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CFA9C618-D9A6-4D55-A0CD-5A4269D994AC}"/>
              </a:ext>
            </a:extLst>
          </p:cNvPr>
          <p:cNvSpPr/>
          <p:nvPr/>
        </p:nvSpPr>
        <p:spPr>
          <a:xfrm>
            <a:off x="4808868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4E69C7AA-4509-4057-AD8B-809CEF462EB8}"/>
              </a:ext>
            </a:extLst>
          </p:cNvPr>
          <p:cNvSpPr/>
          <p:nvPr/>
        </p:nvSpPr>
        <p:spPr>
          <a:xfrm>
            <a:off x="5184638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664B9662-4A90-413A-8476-4FE446DB61AE}"/>
              </a:ext>
            </a:extLst>
          </p:cNvPr>
          <p:cNvSpPr/>
          <p:nvPr/>
        </p:nvSpPr>
        <p:spPr>
          <a:xfrm>
            <a:off x="5560407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6318F340-32FB-4869-9993-44C34C2D6251}"/>
              </a:ext>
            </a:extLst>
          </p:cNvPr>
          <p:cNvSpPr/>
          <p:nvPr/>
        </p:nvSpPr>
        <p:spPr>
          <a:xfrm>
            <a:off x="5933032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Ellipse 222">
            <a:extLst>
              <a:ext uri="{FF2B5EF4-FFF2-40B4-BE49-F238E27FC236}">
                <a16:creationId xmlns:a16="http://schemas.microsoft.com/office/drawing/2014/main" id="{2EE633F5-402D-4A20-8636-87A792E7AC07}"/>
              </a:ext>
            </a:extLst>
          </p:cNvPr>
          <p:cNvSpPr/>
          <p:nvPr/>
        </p:nvSpPr>
        <p:spPr>
          <a:xfrm>
            <a:off x="6305657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Ellipse 223">
            <a:extLst>
              <a:ext uri="{FF2B5EF4-FFF2-40B4-BE49-F238E27FC236}">
                <a16:creationId xmlns:a16="http://schemas.microsoft.com/office/drawing/2014/main" id="{0A940147-A8C0-4AA0-8FF3-3A327E7542A4}"/>
              </a:ext>
            </a:extLst>
          </p:cNvPr>
          <p:cNvSpPr/>
          <p:nvPr/>
        </p:nvSpPr>
        <p:spPr>
          <a:xfrm>
            <a:off x="6681426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Ellipse 224">
            <a:extLst>
              <a:ext uri="{FF2B5EF4-FFF2-40B4-BE49-F238E27FC236}">
                <a16:creationId xmlns:a16="http://schemas.microsoft.com/office/drawing/2014/main" id="{46F847AB-F167-4394-9647-69BAB2849603}"/>
              </a:ext>
            </a:extLst>
          </p:cNvPr>
          <p:cNvSpPr/>
          <p:nvPr/>
        </p:nvSpPr>
        <p:spPr>
          <a:xfrm>
            <a:off x="7057196" y="277062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Ellipse 225">
            <a:extLst>
              <a:ext uri="{FF2B5EF4-FFF2-40B4-BE49-F238E27FC236}">
                <a16:creationId xmlns:a16="http://schemas.microsoft.com/office/drawing/2014/main" id="{A3DCAD4F-69E4-4B1A-8FF8-A591CB693A97}"/>
              </a:ext>
            </a:extLst>
          </p:cNvPr>
          <p:cNvSpPr/>
          <p:nvPr/>
        </p:nvSpPr>
        <p:spPr>
          <a:xfrm>
            <a:off x="1815294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Ellipse 226">
            <a:extLst>
              <a:ext uri="{FF2B5EF4-FFF2-40B4-BE49-F238E27FC236}">
                <a16:creationId xmlns:a16="http://schemas.microsoft.com/office/drawing/2014/main" id="{C9F2B5CF-1F92-4DC4-A5B7-C0E1EF812E71}"/>
              </a:ext>
            </a:extLst>
          </p:cNvPr>
          <p:cNvSpPr/>
          <p:nvPr/>
        </p:nvSpPr>
        <p:spPr>
          <a:xfrm>
            <a:off x="2187919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Ellipse 227">
            <a:extLst>
              <a:ext uri="{FF2B5EF4-FFF2-40B4-BE49-F238E27FC236}">
                <a16:creationId xmlns:a16="http://schemas.microsoft.com/office/drawing/2014/main" id="{E6FF38DA-5BCD-44C4-8F76-6D6C1C99B6C5}"/>
              </a:ext>
            </a:extLst>
          </p:cNvPr>
          <p:cNvSpPr/>
          <p:nvPr/>
        </p:nvSpPr>
        <p:spPr>
          <a:xfrm>
            <a:off x="2560543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Ellipse 228">
            <a:extLst>
              <a:ext uri="{FF2B5EF4-FFF2-40B4-BE49-F238E27FC236}">
                <a16:creationId xmlns:a16="http://schemas.microsoft.com/office/drawing/2014/main" id="{19AA4F6A-6D74-4136-A905-14061F1F5FE3}"/>
              </a:ext>
            </a:extLst>
          </p:cNvPr>
          <p:cNvSpPr/>
          <p:nvPr/>
        </p:nvSpPr>
        <p:spPr>
          <a:xfrm>
            <a:off x="2936313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Ellipse 229">
            <a:extLst>
              <a:ext uri="{FF2B5EF4-FFF2-40B4-BE49-F238E27FC236}">
                <a16:creationId xmlns:a16="http://schemas.microsoft.com/office/drawing/2014/main" id="{B32B7681-6682-49DF-98FC-EB5C6463BB28}"/>
              </a:ext>
            </a:extLst>
          </p:cNvPr>
          <p:cNvSpPr/>
          <p:nvPr/>
        </p:nvSpPr>
        <p:spPr>
          <a:xfrm>
            <a:off x="3312082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Ellipse 230">
            <a:extLst>
              <a:ext uri="{FF2B5EF4-FFF2-40B4-BE49-F238E27FC236}">
                <a16:creationId xmlns:a16="http://schemas.microsoft.com/office/drawing/2014/main" id="{7A1162AF-89B1-4785-867F-7AE216B324B3}"/>
              </a:ext>
            </a:extLst>
          </p:cNvPr>
          <p:cNvSpPr/>
          <p:nvPr/>
        </p:nvSpPr>
        <p:spPr>
          <a:xfrm>
            <a:off x="3687852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Ellipse 231">
            <a:extLst>
              <a:ext uri="{FF2B5EF4-FFF2-40B4-BE49-F238E27FC236}">
                <a16:creationId xmlns:a16="http://schemas.microsoft.com/office/drawing/2014/main" id="{40F3788B-4B5A-4202-B161-67763AA0EB70}"/>
              </a:ext>
            </a:extLst>
          </p:cNvPr>
          <p:cNvSpPr/>
          <p:nvPr/>
        </p:nvSpPr>
        <p:spPr>
          <a:xfrm>
            <a:off x="4060474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Ellipse 232">
            <a:extLst>
              <a:ext uri="{FF2B5EF4-FFF2-40B4-BE49-F238E27FC236}">
                <a16:creationId xmlns:a16="http://schemas.microsoft.com/office/drawing/2014/main" id="{8CB023E0-A749-4150-9824-F509977F6490}"/>
              </a:ext>
            </a:extLst>
          </p:cNvPr>
          <p:cNvSpPr/>
          <p:nvPr/>
        </p:nvSpPr>
        <p:spPr>
          <a:xfrm>
            <a:off x="4433099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Ellipse 233">
            <a:extLst>
              <a:ext uri="{FF2B5EF4-FFF2-40B4-BE49-F238E27FC236}">
                <a16:creationId xmlns:a16="http://schemas.microsoft.com/office/drawing/2014/main" id="{8DAB5A1F-A71E-44F2-9313-D6C166BEE76A}"/>
              </a:ext>
            </a:extLst>
          </p:cNvPr>
          <p:cNvSpPr/>
          <p:nvPr/>
        </p:nvSpPr>
        <p:spPr>
          <a:xfrm>
            <a:off x="4808868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Ellipse 234">
            <a:extLst>
              <a:ext uri="{FF2B5EF4-FFF2-40B4-BE49-F238E27FC236}">
                <a16:creationId xmlns:a16="http://schemas.microsoft.com/office/drawing/2014/main" id="{BC546442-E343-4424-B127-35DC48832BC0}"/>
              </a:ext>
            </a:extLst>
          </p:cNvPr>
          <p:cNvSpPr/>
          <p:nvPr/>
        </p:nvSpPr>
        <p:spPr>
          <a:xfrm>
            <a:off x="5184638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Ellipse 235">
            <a:extLst>
              <a:ext uri="{FF2B5EF4-FFF2-40B4-BE49-F238E27FC236}">
                <a16:creationId xmlns:a16="http://schemas.microsoft.com/office/drawing/2014/main" id="{E826D591-EFBB-455C-AAF9-758AD3157A5F}"/>
              </a:ext>
            </a:extLst>
          </p:cNvPr>
          <p:cNvSpPr/>
          <p:nvPr/>
        </p:nvSpPr>
        <p:spPr>
          <a:xfrm>
            <a:off x="5560407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Ellipse 236">
            <a:extLst>
              <a:ext uri="{FF2B5EF4-FFF2-40B4-BE49-F238E27FC236}">
                <a16:creationId xmlns:a16="http://schemas.microsoft.com/office/drawing/2014/main" id="{AEC898D0-AF3F-4B69-BBAB-A30A5E9AE59E}"/>
              </a:ext>
            </a:extLst>
          </p:cNvPr>
          <p:cNvSpPr/>
          <p:nvPr/>
        </p:nvSpPr>
        <p:spPr>
          <a:xfrm>
            <a:off x="5933032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Ellipse 237">
            <a:extLst>
              <a:ext uri="{FF2B5EF4-FFF2-40B4-BE49-F238E27FC236}">
                <a16:creationId xmlns:a16="http://schemas.microsoft.com/office/drawing/2014/main" id="{4C2D2E80-B28D-48F3-8843-963D416CB759}"/>
              </a:ext>
            </a:extLst>
          </p:cNvPr>
          <p:cNvSpPr/>
          <p:nvPr/>
        </p:nvSpPr>
        <p:spPr>
          <a:xfrm>
            <a:off x="6305657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Ellipse 238">
            <a:extLst>
              <a:ext uri="{FF2B5EF4-FFF2-40B4-BE49-F238E27FC236}">
                <a16:creationId xmlns:a16="http://schemas.microsoft.com/office/drawing/2014/main" id="{1B62183C-A5C3-4C23-AD3A-29000920943B}"/>
              </a:ext>
            </a:extLst>
          </p:cNvPr>
          <p:cNvSpPr/>
          <p:nvPr/>
        </p:nvSpPr>
        <p:spPr>
          <a:xfrm>
            <a:off x="6681426" y="3097303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Ellipse 239">
            <a:extLst>
              <a:ext uri="{FF2B5EF4-FFF2-40B4-BE49-F238E27FC236}">
                <a16:creationId xmlns:a16="http://schemas.microsoft.com/office/drawing/2014/main" id="{50049C37-6F63-4CCB-9EFD-5DD19E9EE80E}"/>
              </a:ext>
            </a:extLst>
          </p:cNvPr>
          <p:cNvSpPr/>
          <p:nvPr/>
        </p:nvSpPr>
        <p:spPr>
          <a:xfrm>
            <a:off x="7057196" y="309730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Ellipse 240">
            <a:extLst>
              <a:ext uri="{FF2B5EF4-FFF2-40B4-BE49-F238E27FC236}">
                <a16:creationId xmlns:a16="http://schemas.microsoft.com/office/drawing/2014/main" id="{BD3A151F-4D1C-4A90-82FA-476D8E5BBA66}"/>
              </a:ext>
            </a:extLst>
          </p:cNvPr>
          <p:cNvSpPr/>
          <p:nvPr/>
        </p:nvSpPr>
        <p:spPr>
          <a:xfrm>
            <a:off x="1815294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Ellipse 241">
            <a:extLst>
              <a:ext uri="{FF2B5EF4-FFF2-40B4-BE49-F238E27FC236}">
                <a16:creationId xmlns:a16="http://schemas.microsoft.com/office/drawing/2014/main" id="{D0B2272D-D41C-4EF7-A493-CDF158A20628}"/>
              </a:ext>
            </a:extLst>
          </p:cNvPr>
          <p:cNvSpPr/>
          <p:nvPr/>
        </p:nvSpPr>
        <p:spPr>
          <a:xfrm>
            <a:off x="2187919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Ellipse 242">
            <a:extLst>
              <a:ext uri="{FF2B5EF4-FFF2-40B4-BE49-F238E27FC236}">
                <a16:creationId xmlns:a16="http://schemas.microsoft.com/office/drawing/2014/main" id="{BF819DF9-D15F-45E4-B979-75998EFB7A05}"/>
              </a:ext>
            </a:extLst>
          </p:cNvPr>
          <p:cNvSpPr/>
          <p:nvPr/>
        </p:nvSpPr>
        <p:spPr>
          <a:xfrm>
            <a:off x="2560543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Ellipse 243">
            <a:extLst>
              <a:ext uri="{FF2B5EF4-FFF2-40B4-BE49-F238E27FC236}">
                <a16:creationId xmlns:a16="http://schemas.microsoft.com/office/drawing/2014/main" id="{94559DA2-FA97-483A-B5B8-038B2AA19826}"/>
              </a:ext>
            </a:extLst>
          </p:cNvPr>
          <p:cNvSpPr/>
          <p:nvPr/>
        </p:nvSpPr>
        <p:spPr>
          <a:xfrm>
            <a:off x="2936313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Ellipse 244">
            <a:extLst>
              <a:ext uri="{FF2B5EF4-FFF2-40B4-BE49-F238E27FC236}">
                <a16:creationId xmlns:a16="http://schemas.microsoft.com/office/drawing/2014/main" id="{2AB2761B-6273-42E7-94AC-3177D49C363C}"/>
              </a:ext>
            </a:extLst>
          </p:cNvPr>
          <p:cNvSpPr/>
          <p:nvPr/>
        </p:nvSpPr>
        <p:spPr>
          <a:xfrm>
            <a:off x="3312082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Ellipse 245">
            <a:extLst>
              <a:ext uri="{FF2B5EF4-FFF2-40B4-BE49-F238E27FC236}">
                <a16:creationId xmlns:a16="http://schemas.microsoft.com/office/drawing/2014/main" id="{E8743BA0-CBD9-40DF-96FB-E18F46D3CA90}"/>
              </a:ext>
            </a:extLst>
          </p:cNvPr>
          <p:cNvSpPr/>
          <p:nvPr/>
        </p:nvSpPr>
        <p:spPr>
          <a:xfrm>
            <a:off x="3687852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llipse 246">
            <a:extLst>
              <a:ext uri="{FF2B5EF4-FFF2-40B4-BE49-F238E27FC236}">
                <a16:creationId xmlns:a16="http://schemas.microsoft.com/office/drawing/2014/main" id="{E54F7C5D-1A32-4EF5-9D3B-1BC6BF6D5C9E}"/>
              </a:ext>
            </a:extLst>
          </p:cNvPr>
          <p:cNvSpPr/>
          <p:nvPr/>
        </p:nvSpPr>
        <p:spPr>
          <a:xfrm>
            <a:off x="4060474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Ellipse 247">
            <a:extLst>
              <a:ext uri="{FF2B5EF4-FFF2-40B4-BE49-F238E27FC236}">
                <a16:creationId xmlns:a16="http://schemas.microsoft.com/office/drawing/2014/main" id="{CF334B6E-5133-4326-A4F1-EC54EFC2A119}"/>
              </a:ext>
            </a:extLst>
          </p:cNvPr>
          <p:cNvSpPr/>
          <p:nvPr/>
        </p:nvSpPr>
        <p:spPr>
          <a:xfrm>
            <a:off x="4433099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Ellipse 248">
            <a:extLst>
              <a:ext uri="{FF2B5EF4-FFF2-40B4-BE49-F238E27FC236}">
                <a16:creationId xmlns:a16="http://schemas.microsoft.com/office/drawing/2014/main" id="{DCFB1739-70DB-418B-B818-775B9D67B66F}"/>
              </a:ext>
            </a:extLst>
          </p:cNvPr>
          <p:cNvSpPr/>
          <p:nvPr/>
        </p:nvSpPr>
        <p:spPr>
          <a:xfrm>
            <a:off x="4808868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Ellipse 249">
            <a:extLst>
              <a:ext uri="{FF2B5EF4-FFF2-40B4-BE49-F238E27FC236}">
                <a16:creationId xmlns:a16="http://schemas.microsoft.com/office/drawing/2014/main" id="{B2377BB8-D899-4023-8EF5-010A6AD3371B}"/>
              </a:ext>
            </a:extLst>
          </p:cNvPr>
          <p:cNvSpPr/>
          <p:nvPr/>
        </p:nvSpPr>
        <p:spPr>
          <a:xfrm>
            <a:off x="5184638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lipse 250">
            <a:extLst>
              <a:ext uri="{FF2B5EF4-FFF2-40B4-BE49-F238E27FC236}">
                <a16:creationId xmlns:a16="http://schemas.microsoft.com/office/drawing/2014/main" id="{34A68DFC-9591-4CF5-A7D5-64C66AC479D0}"/>
              </a:ext>
            </a:extLst>
          </p:cNvPr>
          <p:cNvSpPr/>
          <p:nvPr/>
        </p:nvSpPr>
        <p:spPr>
          <a:xfrm>
            <a:off x="5560407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lipse 251">
            <a:extLst>
              <a:ext uri="{FF2B5EF4-FFF2-40B4-BE49-F238E27FC236}">
                <a16:creationId xmlns:a16="http://schemas.microsoft.com/office/drawing/2014/main" id="{EEB0AE40-1916-4B40-A073-08F328AA1F0D}"/>
              </a:ext>
            </a:extLst>
          </p:cNvPr>
          <p:cNvSpPr/>
          <p:nvPr/>
        </p:nvSpPr>
        <p:spPr>
          <a:xfrm>
            <a:off x="5933032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Ellipse 252">
            <a:extLst>
              <a:ext uri="{FF2B5EF4-FFF2-40B4-BE49-F238E27FC236}">
                <a16:creationId xmlns:a16="http://schemas.microsoft.com/office/drawing/2014/main" id="{981F8DC8-B30B-4388-A6B1-7C6BA74E5FE7}"/>
              </a:ext>
            </a:extLst>
          </p:cNvPr>
          <p:cNvSpPr/>
          <p:nvPr/>
        </p:nvSpPr>
        <p:spPr>
          <a:xfrm>
            <a:off x="6305657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lipse 253">
            <a:extLst>
              <a:ext uri="{FF2B5EF4-FFF2-40B4-BE49-F238E27FC236}">
                <a16:creationId xmlns:a16="http://schemas.microsoft.com/office/drawing/2014/main" id="{073952A2-8F2B-4A74-A798-4436FB97AFF9}"/>
              </a:ext>
            </a:extLst>
          </p:cNvPr>
          <p:cNvSpPr/>
          <p:nvPr/>
        </p:nvSpPr>
        <p:spPr>
          <a:xfrm>
            <a:off x="6681426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lipse 254">
            <a:extLst>
              <a:ext uri="{FF2B5EF4-FFF2-40B4-BE49-F238E27FC236}">
                <a16:creationId xmlns:a16="http://schemas.microsoft.com/office/drawing/2014/main" id="{8B874C9D-DF8D-4DA0-A45F-FAABC2165A56}"/>
              </a:ext>
            </a:extLst>
          </p:cNvPr>
          <p:cNvSpPr/>
          <p:nvPr/>
        </p:nvSpPr>
        <p:spPr>
          <a:xfrm>
            <a:off x="7057196" y="342398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Ellipse 255">
            <a:extLst>
              <a:ext uri="{FF2B5EF4-FFF2-40B4-BE49-F238E27FC236}">
                <a16:creationId xmlns:a16="http://schemas.microsoft.com/office/drawing/2014/main" id="{9B7FF50E-58CE-4DBF-98CD-9A4AE0BB7E28}"/>
              </a:ext>
            </a:extLst>
          </p:cNvPr>
          <p:cNvSpPr/>
          <p:nvPr/>
        </p:nvSpPr>
        <p:spPr>
          <a:xfrm>
            <a:off x="1815294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Ellipse 256">
            <a:extLst>
              <a:ext uri="{FF2B5EF4-FFF2-40B4-BE49-F238E27FC236}">
                <a16:creationId xmlns:a16="http://schemas.microsoft.com/office/drawing/2014/main" id="{AF07D055-97C0-4830-B438-E29DD045CC71}"/>
              </a:ext>
            </a:extLst>
          </p:cNvPr>
          <p:cNvSpPr/>
          <p:nvPr/>
        </p:nvSpPr>
        <p:spPr>
          <a:xfrm>
            <a:off x="2187919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Ellipse 257">
            <a:extLst>
              <a:ext uri="{FF2B5EF4-FFF2-40B4-BE49-F238E27FC236}">
                <a16:creationId xmlns:a16="http://schemas.microsoft.com/office/drawing/2014/main" id="{12B7EA17-F64D-495B-9778-C0855AFC350C}"/>
              </a:ext>
            </a:extLst>
          </p:cNvPr>
          <p:cNvSpPr/>
          <p:nvPr/>
        </p:nvSpPr>
        <p:spPr>
          <a:xfrm>
            <a:off x="2560543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Ellipse 258">
            <a:extLst>
              <a:ext uri="{FF2B5EF4-FFF2-40B4-BE49-F238E27FC236}">
                <a16:creationId xmlns:a16="http://schemas.microsoft.com/office/drawing/2014/main" id="{98F5C2FD-D98F-42D6-BE30-D6E9671A1120}"/>
              </a:ext>
            </a:extLst>
          </p:cNvPr>
          <p:cNvSpPr/>
          <p:nvPr/>
        </p:nvSpPr>
        <p:spPr>
          <a:xfrm>
            <a:off x="2936313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Ellipse 259">
            <a:extLst>
              <a:ext uri="{FF2B5EF4-FFF2-40B4-BE49-F238E27FC236}">
                <a16:creationId xmlns:a16="http://schemas.microsoft.com/office/drawing/2014/main" id="{A101A96A-893F-45AD-9CAE-D2806506BF92}"/>
              </a:ext>
            </a:extLst>
          </p:cNvPr>
          <p:cNvSpPr/>
          <p:nvPr/>
        </p:nvSpPr>
        <p:spPr>
          <a:xfrm>
            <a:off x="3312082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Ellipse 260">
            <a:extLst>
              <a:ext uri="{FF2B5EF4-FFF2-40B4-BE49-F238E27FC236}">
                <a16:creationId xmlns:a16="http://schemas.microsoft.com/office/drawing/2014/main" id="{9E87599D-AD9D-4FFF-8026-84924D8D9EC3}"/>
              </a:ext>
            </a:extLst>
          </p:cNvPr>
          <p:cNvSpPr/>
          <p:nvPr/>
        </p:nvSpPr>
        <p:spPr>
          <a:xfrm>
            <a:off x="3687852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1B48559C-3E8F-4EE0-903B-DF0937DC0BE6}"/>
              </a:ext>
            </a:extLst>
          </p:cNvPr>
          <p:cNvSpPr/>
          <p:nvPr/>
        </p:nvSpPr>
        <p:spPr>
          <a:xfrm>
            <a:off x="4060474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489E0ECB-6353-4C5A-A7AE-0BB10E953DCB}"/>
              </a:ext>
            </a:extLst>
          </p:cNvPr>
          <p:cNvSpPr/>
          <p:nvPr/>
        </p:nvSpPr>
        <p:spPr>
          <a:xfrm>
            <a:off x="4433099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74F6C902-63B9-4D46-B9C7-F8E1888202CD}"/>
              </a:ext>
            </a:extLst>
          </p:cNvPr>
          <p:cNvSpPr/>
          <p:nvPr/>
        </p:nvSpPr>
        <p:spPr>
          <a:xfrm>
            <a:off x="4808868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39C84DC0-8597-42FB-9585-3DFFD59C848F}"/>
              </a:ext>
            </a:extLst>
          </p:cNvPr>
          <p:cNvSpPr/>
          <p:nvPr/>
        </p:nvSpPr>
        <p:spPr>
          <a:xfrm>
            <a:off x="5184638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2718EEA9-ACDF-47FD-B0D9-0B9D3DCE3AAE}"/>
              </a:ext>
            </a:extLst>
          </p:cNvPr>
          <p:cNvSpPr/>
          <p:nvPr/>
        </p:nvSpPr>
        <p:spPr>
          <a:xfrm>
            <a:off x="5560407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Ellipse 266">
            <a:extLst>
              <a:ext uri="{FF2B5EF4-FFF2-40B4-BE49-F238E27FC236}">
                <a16:creationId xmlns:a16="http://schemas.microsoft.com/office/drawing/2014/main" id="{54A8011F-015C-444C-B3C4-CDE39525CF02}"/>
              </a:ext>
            </a:extLst>
          </p:cNvPr>
          <p:cNvSpPr/>
          <p:nvPr/>
        </p:nvSpPr>
        <p:spPr>
          <a:xfrm>
            <a:off x="5933032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Ellipse 267">
            <a:extLst>
              <a:ext uri="{FF2B5EF4-FFF2-40B4-BE49-F238E27FC236}">
                <a16:creationId xmlns:a16="http://schemas.microsoft.com/office/drawing/2014/main" id="{FCF414EF-4DAF-4AFC-B997-8A0C584BE8BD}"/>
              </a:ext>
            </a:extLst>
          </p:cNvPr>
          <p:cNvSpPr/>
          <p:nvPr/>
        </p:nvSpPr>
        <p:spPr>
          <a:xfrm>
            <a:off x="6305657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Ellipse 268">
            <a:extLst>
              <a:ext uri="{FF2B5EF4-FFF2-40B4-BE49-F238E27FC236}">
                <a16:creationId xmlns:a16="http://schemas.microsoft.com/office/drawing/2014/main" id="{617FA5BD-6D50-4056-832E-E86D4DF65736}"/>
              </a:ext>
            </a:extLst>
          </p:cNvPr>
          <p:cNvSpPr/>
          <p:nvPr/>
        </p:nvSpPr>
        <p:spPr>
          <a:xfrm>
            <a:off x="6681426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Ellipse 269">
            <a:extLst>
              <a:ext uri="{FF2B5EF4-FFF2-40B4-BE49-F238E27FC236}">
                <a16:creationId xmlns:a16="http://schemas.microsoft.com/office/drawing/2014/main" id="{E1875A2D-C55E-48DE-9AC9-A7CBAC87F516}"/>
              </a:ext>
            </a:extLst>
          </p:cNvPr>
          <p:cNvSpPr/>
          <p:nvPr/>
        </p:nvSpPr>
        <p:spPr>
          <a:xfrm>
            <a:off x="7057196" y="407735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Ellipse 270">
            <a:extLst>
              <a:ext uri="{FF2B5EF4-FFF2-40B4-BE49-F238E27FC236}">
                <a16:creationId xmlns:a16="http://schemas.microsoft.com/office/drawing/2014/main" id="{416FC7A8-881C-4B3B-8F9D-5FB8DECDCC66}"/>
              </a:ext>
            </a:extLst>
          </p:cNvPr>
          <p:cNvSpPr/>
          <p:nvPr/>
        </p:nvSpPr>
        <p:spPr>
          <a:xfrm>
            <a:off x="1815294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F4B1EA87-4B9A-4FF7-AB69-EA08204DBDFB}"/>
              </a:ext>
            </a:extLst>
          </p:cNvPr>
          <p:cNvSpPr/>
          <p:nvPr/>
        </p:nvSpPr>
        <p:spPr>
          <a:xfrm>
            <a:off x="2187919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52A8BDA4-B386-4449-AA84-99C65455591A}"/>
              </a:ext>
            </a:extLst>
          </p:cNvPr>
          <p:cNvSpPr/>
          <p:nvPr/>
        </p:nvSpPr>
        <p:spPr>
          <a:xfrm>
            <a:off x="2560543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707AB807-5E98-4F99-87DD-B8FB0C7FE114}"/>
              </a:ext>
            </a:extLst>
          </p:cNvPr>
          <p:cNvSpPr/>
          <p:nvPr/>
        </p:nvSpPr>
        <p:spPr>
          <a:xfrm>
            <a:off x="2936313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7E7C6ED2-85D0-46A6-B78B-12152427AA52}"/>
              </a:ext>
            </a:extLst>
          </p:cNvPr>
          <p:cNvSpPr/>
          <p:nvPr/>
        </p:nvSpPr>
        <p:spPr>
          <a:xfrm>
            <a:off x="3312082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E297F61B-F8E2-43D4-8A28-77DADEA1B77C}"/>
              </a:ext>
            </a:extLst>
          </p:cNvPr>
          <p:cNvSpPr/>
          <p:nvPr/>
        </p:nvSpPr>
        <p:spPr>
          <a:xfrm>
            <a:off x="3687852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1FC5FE9A-6B56-4485-AFB8-30D916C24EE0}"/>
              </a:ext>
            </a:extLst>
          </p:cNvPr>
          <p:cNvSpPr/>
          <p:nvPr/>
        </p:nvSpPr>
        <p:spPr>
          <a:xfrm>
            <a:off x="4060474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081887D5-7921-4881-8CF8-CD1A44B7C77D}"/>
              </a:ext>
            </a:extLst>
          </p:cNvPr>
          <p:cNvSpPr/>
          <p:nvPr/>
        </p:nvSpPr>
        <p:spPr>
          <a:xfrm>
            <a:off x="4433099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C435E460-4F2C-4F06-A4CD-A764127E4EEE}"/>
              </a:ext>
            </a:extLst>
          </p:cNvPr>
          <p:cNvSpPr/>
          <p:nvPr/>
        </p:nvSpPr>
        <p:spPr>
          <a:xfrm>
            <a:off x="4808868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3B3FA92D-E91B-46A6-B0A2-2C3517C8EA08}"/>
              </a:ext>
            </a:extLst>
          </p:cNvPr>
          <p:cNvSpPr/>
          <p:nvPr/>
        </p:nvSpPr>
        <p:spPr>
          <a:xfrm>
            <a:off x="5184638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7A04589B-14C2-4386-BBE3-EED5AB3A89E8}"/>
              </a:ext>
            </a:extLst>
          </p:cNvPr>
          <p:cNvSpPr/>
          <p:nvPr/>
        </p:nvSpPr>
        <p:spPr>
          <a:xfrm>
            <a:off x="5560407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0578E835-88FF-427E-8318-E809AFE7CB29}"/>
              </a:ext>
            </a:extLst>
          </p:cNvPr>
          <p:cNvSpPr/>
          <p:nvPr/>
        </p:nvSpPr>
        <p:spPr>
          <a:xfrm>
            <a:off x="5933032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DDF346E2-D979-4868-991D-C77C7BBE925C}"/>
              </a:ext>
            </a:extLst>
          </p:cNvPr>
          <p:cNvSpPr/>
          <p:nvPr/>
        </p:nvSpPr>
        <p:spPr>
          <a:xfrm>
            <a:off x="6305657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E5C36E4D-DD70-4672-BEAD-869EFABC392C}"/>
              </a:ext>
            </a:extLst>
          </p:cNvPr>
          <p:cNvSpPr/>
          <p:nvPr/>
        </p:nvSpPr>
        <p:spPr>
          <a:xfrm>
            <a:off x="6681426" y="375066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35B9B2E5-7DE6-46C0-8901-5381C238FE82}"/>
              </a:ext>
            </a:extLst>
          </p:cNvPr>
          <p:cNvSpPr/>
          <p:nvPr/>
        </p:nvSpPr>
        <p:spPr>
          <a:xfrm>
            <a:off x="7057196" y="3750666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64C9FF54-B630-406B-ABE4-40D3CE0DD937}"/>
              </a:ext>
            </a:extLst>
          </p:cNvPr>
          <p:cNvSpPr/>
          <p:nvPr/>
        </p:nvSpPr>
        <p:spPr>
          <a:xfrm>
            <a:off x="1815294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EA44771E-EE2F-4342-BCF8-524646CD3F62}"/>
              </a:ext>
            </a:extLst>
          </p:cNvPr>
          <p:cNvSpPr/>
          <p:nvPr/>
        </p:nvSpPr>
        <p:spPr>
          <a:xfrm>
            <a:off x="2187919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210C256D-6250-4F6B-B7AA-6AE31E5249E4}"/>
              </a:ext>
            </a:extLst>
          </p:cNvPr>
          <p:cNvSpPr/>
          <p:nvPr/>
        </p:nvSpPr>
        <p:spPr>
          <a:xfrm>
            <a:off x="2560543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01B1ED84-1B46-4D41-8334-7178DE15B6FB}"/>
              </a:ext>
            </a:extLst>
          </p:cNvPr>
          <p:cNvSpPr/>
          <p:nvPr/>
        </p:nvSpPr>
        <p:spPr>
          <a:xfrm>
            <a:off x="2936313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AA678A4A-DF2C-411B-BCF3-021E6319437D}"/>
              </a:ext>
            </a:extLst>
          </p:cNvPr>
          <p:cNvSpPr/>
          <p:nvPr/>
        </p:nvSpPr>
        <p:spPr>
          <a:xfrm>
            <a:off x="3312082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252955F3-211D-44D2-9198-26EFF322E662}"/>
              </a:ext>
            </a:extLst>
          </p:cNvPr>
          <p:cNvSpPr/>
          <p:nvPr/>
        </p:nvSpPr>
        <p:spPr>
          <a:xfrm>
            <a:off x="3687852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1013EA69-17B8-4648-A34B-4D3064EDC4BE}"/>
              </a:ext>
            </a:extLst>
          </p:cNvPr>
          <p:cNvSpPr/>
          <p:nvPr/>
        </p:nvSpPr>
        <p:spPr>
          <a:xfrm>
            <a:off x="4060474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5A282381-B04F-4EA2-86F4-19E72D7334BE}"/>
              </a:ext>
            </a:extLst>
          </p:cNvPr>
          <p:cNvSpPr/>
          <p:nvPr/>
        </p:nvSpPr>
        <p:spPr>
          <a:xfrm>
            <a:off x="4433099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AAE88F57-5293-45A5-82BE-B39C65D5DCB7}"/>
              </a:ext>
            </a:extLst>
          </p:cNvPr>
          <p:cNvSpPr/>
          <p:nvPr/>
        </p:nvSpPr>
        <p:spPr>
          <a:xfrm>
            <a:off x="4808868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D1718434-A38B-4F9A-8496-A302158715D2}"/>
              </a:ext>
            </a:extLst>
          </p:cNvPr>
          <p:cNvSpPr/>
          <p:nvPr/>
        </p:nvSpPr>
        <p:spPr>
          <a:xfrm>
            <a:off x="5184638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722E7946-AC09-4B8B-A73C-89551A28CF26}"/>
              </a:ext>
            </a:extLst>
          </p:cNvPr>
          <p:cNvSpPr/>
          <p:nvPr/>
        </p:nvSpPr>
        <p:spPr>
          <a:xfrm>
            <a:off x="5560407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6E3C6510-BC80-4731-BB18-55FE8FF40453}"/>
              </a:ext>
            </a:extLst>
          </p:cNvPr>
          <p:cNvSpPr/>
          <p:nvPr/>
        </p:nvSpPr>
        <p:spPr>
          <a:xfrm>
            <a:off x="5933032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E6C764B6-7B74-470B-91F8-7552ECB8542D}"/>
              </a:ext>
            </a:extLst>
          </p:cNvPr>
          <p:cNvSpPr/>
          <p:nvPr/>
        </p:nvSpPr>
        <p:spPr>
          <a:xfrm>
            <a:off x="6305657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0F2FAEE6-C322-4933-9366-EC8808FF1B6A}"/>
              </a:ext>
            </a:extLst>
          </p:cNvPr>
          <p:cNvSpPr/>
          <p:nvPr/>
        </p:nvSpPr>
        <p:spPr>
          <a:xfrm>
            <a:off x="6681426" y="4404032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EFE6ED7B-659E-40DF-B87E-E0D15E0DD693}"/>
              </a:ext>
            </a:extLst>
          </p:cNvPr>
          <p:cNvSpPr/>
          <p:nvPr/>
        </p:nvSpPr>
        <p:spPr>
          <a:xfrm>
            <a:off x="7057196" y="4404030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295F33D6-F26A-417C-B6D0-01AD48C13C9F}"/>
              </a:ext>
            </a:extLst>
          </p:cNvPr>
          <p:cNvSpPr/>
          <p:nvPr/>
        </p:nvSpPr>
        <p:spPr>
          <a:xfrm>
            <a:off x="1815294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C714B050-C21E-4207-841F-73420D4FCCDB}"/>
              </a:ext>
            </a:extLst>
          </p:cNvPr>
          <p:cNvSpPr/>
          <p:nvPr/>
        </p:nvSpPr>
        <p:spPr>
          <a:xfrm>
            <a:off x="2187919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124D6486-FA64-48AF-A854-8811DF21ABFD}"/>
              </a:ext>
            </a:extLst>
          </p:cNvPr>
          <p:cNvSpPr/>
          <p:nvPr/>
        </p:nvSpPr>
        <p:spPr>
          <a:xfrm>
            <a:off x="2560543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53BD4FF6-094F-4248-8C59-A9345120DA29}"/>
              </a:ext>
            </a:extLst>
          </p:cNvPr>
          <p:cNvSpPr/>
          <p:nvPr/>
        </p:nvSpPr>
        <p:spPr>
          <a:xfrm>
            <a:off x="2936313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Ellipse 304">
            <a:extLst>
              <a:ext uri="{FF2B5EF4-FFF2-40B4-BE49-F238E27FC236}">
                <a16:creationId xmlns:a16="http://schemas.microsoft.com/office/drawing/2014/main" id="{5AB00C01-7C02-4BB3-A0D2-911C20B74789}"/>
              </a:ext>
            </a:extLst>
          </p:cNvPr>
          <p:cNvSpPr/>
          <p:nvPr/>
        </p:nvSpPr>
        <p:spPr>
          <a:xfrm>
            <a:off x="3312082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Ellipse 305">
            <a:extLst>
              <a:ext uri="{FF2B5EF4-FFF2-40B4-BE49-F238E27FC236}">
                <a16:creationId xmlns:a16="http://schemas.microsoft.com/office/drawing/2014/main" id="{3AD548EC-ECD7-4CFB-ACD7-A88DB63D8EB1}"/>
              </a:ext>
            </a:extLst>
          </p:cNvPr>
          <p:cNvSpPr/>
          <p:nvPr/>
        </p:nvSpPr>
        <p:spPr>
          <a:xfrm>
            <a:off x="3687852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77F04C04-00F2-4A96-9968-1ED001A84BD4}"/>
              </a:ext>
            </a:extLst>
          </p:cNvPr>
          <p:cNvSpPr/>
          <p:nvPr/>
        </p:nvSpPr>
        <p:spPr>
          <a:xfrm>
            <a:off x="4060474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A9033CA7-91AF-4971-B203-2CE5F3E14CC4}"/>
              </a:ext>
            </a:extLst>
          </p:cNvPr>
          <p:cNvSpPr/>
          <p:nvPr/>
        </p:nvSpPr>
        <p:spPr>
          <a:xfrm>
            <a:off x="4433099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B8F6F406-68F4-44DF-A3B0-11996696B61D}"/>
              </a:ext>
            </a:extLst>
          </p:cNvPr>
          <p:cNvSpPr/>
          <p:nvPr/>
        </p:nvSpPr>
        <p:spPr>
          <a:xfrm>
            <a:off x="4808868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3D8CC446-4BF1-45D6-9D03-74C8D26F15FA}"/>
              </a:ext>
            </a:extLst>
          </p:cNvPr>
          <p:cNvSpPr/>
          <p:nvPr/>
        </p:nvSpPr>
        <p:spPr>
          <a:xfrm>
            <a:off x="5184638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92CE4609-11EB-4AAF-A242-169D467447A5}"/>
              </a:ext>
            </a:extLst>
          </p:cNvPr>
          <p:cNvSpPr/>
          <p:nvPr/>
        </p:nvSpPr>
        <p:spPr>
          <a:xfrm>
            <a:off x="5560407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B1195B89-7BB5-4D88-B525-1A113A7F067C}"/>
              </a:ext>
            </a:extLst>
          </p:cNvPr>
          <p:cNvSpPr/>
          <p:nvPr/>
        </p:nvSpPr>
        <p:spPr>
          <a:xfrm>
            <a:off x="5933032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03DDAFCC-F458-4965-9171-0766705AAB71}"/>
              </a:ext>
            </a:extLst>
          </p:cNvPr>
          <p:cNvSpPr/>
          <p:nvPr/>
        </p:nvSpPr>
        <p:spPr>
          <a:xfrm>
            <a:off x="6305657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7B734940-9C20-4595-8DFA-62DF54D799DF}"/>
              </a:ext>
            </a:extLst>
          </p:cNvPr>
          <p:cNvSpPr/>
          <p:nvPr/>
        </p:nvSpPr>
        <p:spPr>
          <a:xfrm>
            <a:off x="6681426" y="4730714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5B371A63-6AF5-48D5-B2FE-7B519BFCF70E}"/>
              </a:ext>
            </a:extLst>
          </p:cNvPr>
          <p:cNvSpPr/>
          <p:nvPr/>
        </p:nvSpPr>
        <p:spPr>
          <a:xfrm>
            <a:off x="7057196" y="4730711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7FC761BF-5C86-4673-A50F-EA6287ABD0A7}"/>
              </a:ext>
            </a:extLst>
          </p:cNvPr>
          <p:cNvSpPr/>
          <p:nvPr/>
        </p:nvSpPr>
        <p:spPr>
          <a:xfrm>
            <a:off x="1815294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FB546ADA-6A91-49E6-9E7D-7D5DC0F04FAC}"/>
              </a:ext>
            </a:extLst>
          </p:cNvPr>
          <p:cNvSpPr/>
          <p:nvPr/>
        </p:nvSpPr>
        <p:spPr>
          <a:xfrm>
            <a:off x="2187919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89436687-7037-4B0A-A0A6-8CE1738D7B6E}"/>
              </a:ext>
            </a:extLst>
          </p:cNvPr>
          <p:cNvSpPr/>
          <p:nvPr/>
        </p:nvSpPr>
        <p:spPr>
          <a:xfrm>
            <a:off x="2560543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99713B05-486B-4308-8FE9-CCDAB7C87855}"/>
              </a:ext>
            </a:extLst>
          </p:cNvPr>
          <p:cNvSpPr/>
          <p:nvPr/>
        </p:nvSpPr>
        <p:spPr>
          <a:xfrm>
            <a:off x="2936313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433C00B7-0595-4E29-B5AF-FC533173FB56}"/>
              </a:ext>
            </a:extLst>
          </p:cNvPr>
          <p:cNvSpPr/>
          <p:nvPr/>
        </p:nvSpPr>
        <p:spPr>
          <a:xfrm>
            <a:off x="3312080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E946F5DC-82AD-46A0-9A0D-C341DD57D281}"/>
              </a:ext>
            </a:extLst>
          </p:cNvPr>
          <p:cNvSpPr/>
          <p:nvPr/>
        </p:nvSpPr>
        <p:spPr>
          <a:xfrm>
            <a:off x="3687852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Ellipse 321">
            <a:extLst>
              <a:ext uri="{FF2B5EF4-FFF2-40B4-BE49-F238E27FC236}">
                <a16:creationId xmlns:a16="http://schemas.microsoft.com/office/drawing/2014/main" id="{D7835F30-AA57-4AA5-A780-C5465CA5D16D}"/>
              </a:ext>
            </a:extLst>
          </p:cNvPr>
          <p:cNvSpPr/>
          <p:nvPr/>
        </p:nvSpPr>
        <p:spPr>
          <a:xfrm>
            <a:off x="4060474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Ellipse 322">
            <a:extLst>
              <a:ext uri="{FF2B5EF4-FFF2-40B4-BE49-F238E27FC236}">
                <a16:creationId xmlns:a16="http://schemas.microsoft.com/office/drawing/2014/main" id="{D3784B95-9EC1-4B5D-AB2D-91BBE619878B}"/>
              </a:ext>
            </a:extLst>
          </p:cNvPr>
          <p:cNvSpPr/>
          <p:nvPr/>
        </p:nvSpPr>
        <p:spPr>
          <a:xfrm>
            <a:off x="4433101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F6F78E2A-1D7F-48D3-84A8-8776AD2C1095}"/>
              </a:ext>
            </a:extLst>
          </p:cNvPr>
          <p:cNvSpPr/>
          <p:nvPr/>
        </p:nvSpPr>
        <p:spPr>
          <a:xfrm>
            <a:off x="4808868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0CDABFEA-CABD-472C-B02C-288D345377E3}"/>
              </a:ext>
            </a:extLst>
          </p:cNvPr>
          <p:cNvSpPr/>
          <p:nvPr/>
        </p:nvSpPr>
        <p:spPr>
          <a:xfrm>
            <a:off x="5184640" y="505739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2C3D6C90-9BB0-45FB-9DED-355B45CAD577}"/>
              </a:ext>
            </a:extLst>
          </p:cNvPr>
          <p:cNvSpPr/>
          <p:nvPr/>
        </p:nvSpPr>
        <p:spPr>
          <a:xfrm>
            <a:off x="5560409" y="505737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990E82D2-396F-4D88-8E7F-DF7A0A67F710}"/>
              </a:ext>
            </a:extLst>
          </p:cNvPr>
          <p:cNvSpPr/>
          <p:nvPr/>
        </p:nvSpPr>
        <p:spPr>
          <a:xfrm>
            <a:off x="5933034" y="505739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05A2ADDA-64D8-4646-B16C-AE50F34A355C}"/>
              </a:ext>
            </a:extLst>
          </p:cNvPr>
          <p:cNvSpPr/>
          <p:nvPr/>
        </p:nvSpPr>
        <p:spPr>
          <a:xfrm>
            <a:off x="6305661" y="5057405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179AA14A-DF1C-47D7-9B58-AAFEEB712C4A}"/>
              </a:ext>
            </a:extLst>
          </p:cNvPr>
          <p:cNvSpPr/>
          <p:nvPr/>
        </p:nvSpPr>
        <p:spPr>
          <a:xfrm>
            <a:off x="6681435" y="5057427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CAB5B877-7824-4575-B4B5-F20B98D7A3DF}"/>
              </a:ext>
            </a:extLst>
          </p:cNvPr>
          <p:cNvSpPr/>
          <p:nvPr/>
        </p:nvSpPr>
        <p:spPr>
          <a:xfrm>
            <a:off x="7057198" y="5057418"/>
            <a:ext cx="188473" cy="1884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3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2DB998-CA07-4793-B5FD-6E6491C1D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856" name="Ellipse 855">
            <a:extLst>
              <a:ext uri="{FF2B5EF4-FFF2-40B4-BE49-F238E27FC236}">
                <a16:creationId xmlns:a16="http://schemas.microsoft.com/office/drawing/2014/main" id="{F5B676B0-C743-465F-B3DC-5A9D2089ADE6}"/>
              </a:ext>
            </a:extLst>
          </p:cNvPr>
          <p:cNvSpPr/>
          <p:nvPr/>
        </p:nvSpPr>
        <p:spPr>
          <a:xfrm>
            <a:off x="5547586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Ellipse 856">
            <a:extLst>
              <a:ext uri="{FF2B5EF4-FFF2-40B4-BE49-F238E27FC236}">
                <a16:creationId xmlns:a16="http://schemas.microsoft.com/office/drawing/2014/main" id="{52F333F0-6BD2-4EDA-A789-54EEB4A7EC55}"/>
              </a:ext>
            </a:extLst>
          </p:cNvPr>
          <p:cNvSpPr/>
          <p:nvPr/>
        </p:nvSpPr>
        <p:spPr>
          <a:xfrm>
            <a:off x="6093142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Ellipse 857">
            <a:extLst>
              <a:ext uri="{FF2B5EF4-FFF2-40B4-BE49-F238E27FC236}">
                <a16:creationId xmlns:a16="http://schemas.microsoft.com/office/drawing/2014/main" id="{440A806B-CAE0-4E18-AC85-91DDC4E4CB99}"/>
              </a:ext>
            </a:extLst>
          </p:cNvPr>
          <p:cNvSpPr/>
          <p:nvPr/>
        </p:nvSpPr>
        <p:spPr>
          <a:xfrm>
            <a:off x="6638705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Ellipse 858">
            <a:extLst>
              <a:ext uri="{FF2B5EF4-FFF2-40B4-BE49-F238E27FC236}">
                <a16:creationId xmlns:a16="http://schemas.microsoft.com/office/drawing/2014/main" id="{9C616DB5-9CA7-4109-A3C3-95597B61CD2E}"/>
              </a:ext>
            </a:extLst>
          </p:cNvPr>
          <p:cNvSpPr/>
          <p:nvPr/>
        </p:nvSpPr>
        <p:spPr>
          <a:xfrm>
            <a:off x="7188869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Ellipse 859">
            <a:extLst>
              <a:ext uri="{FF2B5EF4-FFF2-40B4-BE49-F238E27FC236}">
                <a16:creationId xmlns:a16="http://schemas.microsoft.com/office/drawing/2014/main" id="{902E2D60-8053-4262-848E-94DBC27BD5E3}"/>
              </a:ext>
            </a:extLst>
          </p:cNvPr>
          <p:cNvSpPr/>
          <p:nvPr/>
        </p:nvSpPr>
        <p:spPr>
          <a:xfrm>
            <a:off x="7739030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Ellipse 860">
            <a:extLst>
              <a:ext uri="{FF2B5EF4-FFF2-40B4-BE49-F238E27FC236}">
                <a16:creationId xmlns:a16="http://schemas.microsoft.com/office/drawing/2014/main" id="{F9013AFB-D24D-43D6-A711-B09312921A57}"/>
              </a:ext>
            </a:extLst>
          </p:cNvPr>
          <p:cNvSpPr/>
          <p:nvPr/>
        </p:nvSpPr>
        <p:spPr>
          <a:xfrm>
            <a:off x="8289194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Ellipse 861">
            <a:extLst>
              <a:ext uri="{FF2B5EF4-FFF2-40B4-BE49-F238E27FC236}">
                <a16:creationId xmlns:a16="http://schemas.microsoft.com/office/drawing/2014/main" id="{B12C28C9-D3C8-4C19-B601-B6E57B96A4CC}"/>
              </a:ext>
            </a:extLst>
          </p:cNvPr>
          <p:cNvSpPr/>
          <p:nvPr/>
        </p:nvSpPr>
        <p:spPr>
          <a:xfrm>
            <a:off x="8834754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Ellipse 862">
            <a:extLst>
              <a:ext uri="{FF2B5EF4-FFF2-40B4-BE49-F238E27FC236}">
                <a16:creationId xmlns:a16="http://schemas.microsoft.com/office/drawing/2014/main" id="{950733F6-78E9-4C8F-92FB-1EE4A72AEE87}"/>
              </a:ext>
            </a:extLst>
          </p:cNvPr>
          <p:cNvSpPr/>
          <p:nvPr/>
        </p:nvSpPr>
        <p:spPr>
          <a:xfrm>
            <a:off x="9380314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Ellipse 863">
            <a:extLst>
              <a:ext uri="{FF2B5EF4-FFF2-40B4-BE49-F238E27FC236}">
                <a16:creationId xmlns:a16="http://schemas.microsoft.com/office/drawing/2014/main" id="{A9EB7ED1-A00B-42BB-B372-AD876049EAC1}"/>
              </a:ext>
            </a:extLst>
          </p:cNvPr>
          <p:cNvSpPr/>
          <p:nvPr/>
        </p:nvSpPr>
        <p:spPr>
          <a:xfrm>
            <a:off x="9930478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Ellipse 864">
            <a:extLst>
              <a:ext uri="{FF2B5EF4-FFF2-40B4-BE49-F238E27FC236}">
                <a16:creationId xmlns:a16="http://schemas.microsoft.com/office/drawing/2014/main" id="{91C9BFCC-2B67-4644-B8D7-288E8A74B149}"/>
              </a:ext>
            </a:extLst>
          </p:cNvPr>
          <p:cNvSpPr/>
          <p:nvPr/>
        </p:nvSpPr>
        <p:spPr>
          <a:xfrm>
            <a:off x="10480642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Ellipse 865">
            <a:extLst>
              <a:ext uri="{FF2B5EF4-FFF2-40B4-BE49-F238E27FC236}">
                <a16:creationId xmlns:a16="http://schemas.microsoft.com/office/drawing/2014/main" id="{65A982D7-30BF-4719-904A-3983CA6D47F6}"/>
              </a:ext>
            </a:extLst>
          </p:cNvPr>
          <p:cNvSpPr/>
          <p:nvPr/>
        </p:nvSpPr>
        <p:spPr>
          <a:xfrm>
            <a:off x="11030803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Ellipse 866">
            <a:extLst>
              <a:ext uri="{FF2B5EF4-FFF2-40B4-BE49-F238E27FC236}">
                <a16:creationId xmlns:a16="http://schemas.microsoft.com/office/drawing/2014/main" id="{DEC920E0-CD58-4B42-B529-FAF364982C43}"/>
              </a:ext>
            </a:extLst>
          </p:cNvPr>
          <p:cNvSpPr/>
          <p:nvPr/>
        </p:nvSpPr>
        <p:spPr>
          <a:xfrm>
            <a:off x="11576363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Ellipse 867">
            <a:extLst>
              <a:ext uri="{FF2B5EF4-FFF2-40B4-BE49-F238E27FC236}">
                <a16:creationId xmlns:a16="http://schemas.microsoft.com/office/drawing/2014/main" id="{BBE28416-9CBD-4305-A1DE-508D42AA316D}"/>
              </a:ext>
            </a:extLst>
          </p:cNvPr>
          <p:cNvSpPr/>
          <p:nvPr/>
        </p:nvSpPr>
        <p:spPr>
          <a:xfrm>
            <a:off x="12121923" y="296181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Ellipse 870">
            <a:extLst>
              <a:ext uri="{FF2B5EF4-FFF2-40B4-BE49-F238E27FC236}">
                <a16:creationId xmlns:a16="http://schemas.microsoft.com/office/drawing/2014/main" id="{20B65905-4984-45E1-93B4-FFA9CDB29D06}"/>
              </a:ext>
            </a:extLst>
          </p:cNvPr>
          <p:cNvSpPr/>
          <p:nvPr/>
        </p:nvSpPr>
        <p:spPr>
          <a:xfrm>
            <a:off x="5547586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Ellipse 871">
            <a:extLst>
              <a:ext uri="{FF2B5EF4-FFF2-40B4-BE49-F238E27FC236}">
                <a16:creationId xmlns:a16="http://schemas.microsoft.com/office/drawing/2014/main" id="{AFCDCEE4-83C5-4619-9C3C-7C3DD667A92E}"/>
              </a:ext>
            </a:extLst>
          </p:cNvPr>
          <p:cNvSpPr/>
          <p:nvPr/>
        </p:nvSpPr>
        <p:spPr>
          <a:xfrm>
            <a:off x="6093142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Ellipse 872">
            <a:extLst>
              <a:ext uri="{FF2B5EF4-FFF2-40B4-BE49-F238E27FC236}">
                <a16:creationId xmlns:a16="http://schemas.microsoft.com/office/drawing/2014/main" id="{4DF0AA1A-A8C2-4192-B1B9-F06E18654950}"/>
              </a:ext>
            </a:extLst>
          </p:cNvPr>
          <p:cNvSpPr/>
          <p:nvPr/>
        </p:nvSpPr>
        <p:spPr>
          <a:xfrm>
            <a:off x="6638705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Ellipse 873">
            <a:extLst>
              <a:ext uri="{FF2B5EF4-FFF2-40B4-BE49-F238E27FC236}">
                <a16:creationId xmlns:a16="http://schemas.microsoft.com/office/drawing/2014/main" id="{7B498725-BED2-4EC1-8D3E-DB7E65FFF44B}"/>
              </a:ext>
            </a:extLst>
          </p:cNvPr>
          <p:cNvSpPr/>
          <p:nvPr/>
        </p:nvSpPr>
        <p:spPr>
          <a:xfrm>
            <a:off x="7188869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Ellipse 874">
            <a:extLst>
              <a:ext uri="{FF2B5EF4-FFF2-40B4-BE49-F238E27FC236}">
                <a16:creationId xmlns:a16="http://schemas.microsoft.com/office/drawing/2014/main" id="{FD23915F-655A-47CA-BFAF-FDDCC9D9817C}"/>
              </a:ext>
            </a:extLst>
          </p:cNvPr>
          <p:cNvSpPr/>
          <p:nvPr/>
        </p:nvSpPr>
        <p:spPr>
          <a:xfrm>
            <a:off x="7739030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Ellipse 875">
            <a:extLst>
              <a:ext uri="{FF2B5EF4-FFF2-40B4-BE49-F238E27FC236}">
                <a16:creationId xmlns:a16="http://schemas.microsoft.com/office/drawing/2014/main" id="{DD60D680-084F-4ECF-BF7E-B4F084A631BF}"/>
              </a:ext>
            </a:extLst>
          </p:cNvPr>
          <p:cNvSpPr/>
          <p:nvPr/>
        </p:nvSpPr>
        <p:spPr>
          <a:xfrm>
            <a:off x="8289194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Ellipse 876">
            <a:extLst>
              <a:ext uri="{FF2B5EF4-FFF2-40B4-BE49-F238E27FC236}">
                <a16:creationId xmlns:a16="http://schemas.microsoft.com/office/drawing/2014/main" id="{28CB4449-EE2C-47AD-BC61-D1C8F1F4CB76}"/>
              </a:ext>
            </a:extLst>
          </p:cNvPr>
          <p:cNvSpPr/>
          <p:nvPr/>
        </p:nvSpPr>
        <p:spPr>
          <a:xfrm>
            <a:off x="8834754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Ellipse 877">
            <a:extLst>
              <a:ext uri="{FF2B5EF4-FFF2-40B4-BE49-F238E27FC236}">
                <a16:creationId xmlns:a16="http://schemas.microsoft.com/office/drawing/2014/main" id="{229A84A6-BFA4-41EB-A950-16A1B7645D8B}"/>
              </a:ext>
            </a:extLst>
          </p:cNvPr>
          <p:cNvSpPr/>
          <p:nvPr/>
        </p:nvSpPr>
        <p:spPr>
          <a:xfrm>
            <a:off x="9380314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Ellipse 878">
            <a:extLst>
              <a:ext uri="{FF2B5EF4-FFF2-40B4-BE49-F238E27FC236}">
                <a16:creationId xmlns:a16="http://schemas.microsoft.com/office/drawing/2014/main" id="{80313C19-1CCE-4FA5-B1B2-BE886754713B}"/>
              </a:ext>
            </a:extLst>
          </p:cNvPr>
          <p:cNvSpPr/>
          <p:nvPr/>
        </p:nvSpPr>
        <p:spPr>
          <a:xfrm>
            <a:off x="9930478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Ellipse 879">
            <a:extLst>
              <a:ext uri="{FF2B5EF4-FFF2-40B4-BE49-F238E27FC236}">
                <a16:creationId xmlns:a16="http://schemas.microsoft.com/office/drawing/2014/main" id="{D28ED435-BEB3-407A-8B6E-21CBDABD1902}"/>
              </a:ext>
            </a:extLst>
          </p:cNvPr>
          <p:cNvSpPr/>
          <p:nvPr/>
        </p:nvSpPr>
        <p:spPr>
          <a:xfrm>
            <a:off x="10480642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Ellipse 880">
            <a:extLst>
              <a:ext uri="{FF2B5EF4-FFF2-40B4-BE49-F238E27FC236}">
                <a16:creationId xmlns:a16="http://schemas.microsoft.com/office/drawing/2014/main" id="{A795E5FB-9DEF-4DE3-A984-86CCAB39F7D9}"/>
              </a:ext>
            </a:extLst>
          </p:cNvPr>
          <p:cNvSpPr/>
          <p:nvPr/>
        </p:nvSpPr>
        <p:spPr>
          <a:xfrm>
            <a:off x="11030803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Ellipse 881">
            <a:extLst>
              <a:ext uri="{FF2B5EF4-FFF2-40B4-BE49-F238E27FC236}">
                <a16:creationId xmlns:a16="http://schemas.microsoft.com/office/drawing/2014/main" id="{B3FBCBFE-976D-4868-90A4-5D49FD1BE721}"/>
              </a:ext>
            </a:extLst>
          </p:cNvPr>
          <p:cNvSpPr/>
          <p:nvPr/>
        </p:nvSpPr>
        <p:spPr>
          <a:xfrm>
            <a:off x="11576363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Ellipse 882">
            <a:extLst>
              <a:ext uri="{FF2B5EF4-FFF2-40B4-BE49-F238E27FC236}">
                <a16:creationId xmlns:a16="http://schemas.microsoft.com/office/drawing/2014/main" id="{D0C9009D-CC7C-40DA-8E4E-D1C4E3CF4B34}"/>
              </a:ext>
            </a:extLst>
          </p:cNvPr>
          <p:cNvSpPr/>
          <p:nvPr/>
        </p:nvSpPr>
        <p:spPr>
          <a:xfrm>
            <a:off x="12121923" y="-182113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Ellipse 885">
            <a:extLst>
              <a:ext uri="{FF2B5EF4-FFF2-40B4-BE49-F238E27FC236}">
                <a16:creationId xmlns:a16="http://schemas.microsoft.com/office/drawing/2014/main" id="{4DAF5F81-95C4-4E4D-97A6-D4462D3C4184}"/>
              </a:ext>
            </a:extLst>
          </p:cNvPr>
          <p:cNvSpPr/>
          <p:nvPr/>
        </p:nvSpPr>
        <p:spPr>
          <a:xfrm>
            <a:off x="5547586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Ellipse 886">
            <a:extLst>
              <a:ext uri="{FF2B5EF4-FFF2-40B4-BE49-F238E27FC236}">
                <a16:creationId xmlns:a16="http://schemas.microsoft.com/office/drawing/2014/main" id="{F41C6E77-0A88-470B-8D30-D436B2615910}"/>
              </a:ext>
            </a:extLst>
          </p:cNvPr>
          <p:cNvSpPr/>
          <p:nvPr/>
        </p:nvSpPr>
        <p:spPr>
          <a:xfrm>
            <a:off x="6093142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Ellipse 887">
            <a:extLst>
              <a:ext uri="{FF2B5EF4-FFF2-40B4-BE49-F238E27FC236}">
                <a16:creationId xmlns:a16="http://schemas.microsoft.com/office/drawing/2014/main" id="{80A84B62-7143-425A-8412-4EACDD82D884}"/>
              </a:ext>
            </a:extLst>
          </p:cNvPr>
          <p:cNvSpPr/>
          <p:nvPr/>
        </p:nvSpPr>
        <p:spPr>
          <a:xfrm>
            <a:off x="6638705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Ellipse 888">
            <a:extLst>
              <a:ext uri="{FF2B5EF4-FFF2-40B4-BE49-F238E27FC236}">
                <a16:creationId xmlns:a16="http://schemas.microsoft.com/office/drawing/2014/main" id="{0FE95BBB-7879-4D5B-AB25-34BFAC50A1DE}"/>
              </a:ext>
            </a:extLst>
          </p:cNvPr>
          <p:cNvSpPr/>
          <p:nvPr/>
        </p:nvSpPr>
        <p:spPr>
          <a:xfrm>
            <a:off x="7188869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Ellipse 889">
            <a:extLst>
              <a:ext uri="{FF2B5EF4-FFF2-40B4-BE49-F238E27FC236}">
                <a16:creationId xmlns:a16="http://schemas.microsoft.com/office/drawing/2014/main" id="{13DAC235-5C87-4D1C-849E-A4D5810D64E6}"/>
              </a:ext>
            </a:extLst>
          </p:cNvPr>
          <p:cNvSpPr/>
          <p:nvPr/>
        </p:nvSpPr>
        <p:spPr>
          <a:xfrm>
            <a:off x="7739030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Ellipse 890">
            <a:extLst>
              <a:ext uri="{FF2B5EF4-FFF2-40B4-BE49-F238E27FC236}">
                <a16:creationId xmlns:a16="http://schemas.microsoft.com/office/drawing/2014/main" id="{B233ECDD-DA08-42B8-8335-F43162AFB262}"/>
              </a:ext>
            </a:extLst>
          </p:cNvPr>
          <p:cNvSpPr/>
          <p:nvPr/>
        </p:nvSpPr>
        <p:spPr>
          <a:xfrm>
            <a:off x="8289194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Ellipse 891">
            <a:extLst>
              <a:ext uri="{FF2B5EF4-FFF2-40B4-BE49-F238E27FC236}">
                <a16:creationId xmlns:a16="http://schemas.microsoft.com/office/drawing/2014/main" id="{AC28CAF2-C5A2-4454-A1DD-0FA1DF1B62D0}"/>
              </a:ext>
            </a:extLst>
          </p:cNvPr>
          <p:cNvSpPr/>
          <p:nvPr/>
        </p:nvSpPr>
        <p:spPr>
          <a:xfrm>
            <a:off x="8834754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Ellipse 892">
            <a:extLst>
              <a:ext uri="{FF2B5EF4-FFF2-40B4-BE49-F238E27FC236}">
                <a16:creationId xmlns:a16="http://schemas.microsoft.com/office/drawing/2014/main" id="{20072E87-9A94-4811-B85D-5245B54C8EFA}"/>
              </a:ext>
            </a:extLst>
          </p:cNvPr>
          <p:cNvSpPr/>
          <p:nvPr/>
        </p:nvSpPr>
        <p:spPr>
          <a:xfrm>
            <a:off x="9380314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Ellipse 893">
            <a:extLst>
              <a:ext uri="{FF2B5EF4-FFF2-40B4-BE49-F238E27FC236}">
                <a16:creationId xmlns:a16="http://schemas.microsoft.com/office/drawing/2014/main" id="{E008D532-CE26-49EA-A56A-55D91A3D7534}"/>
              </a:ext>
            </a:extLst>
          </p:cNvPr>
          <p:cNvSpPr/>
          <p:nvPr/>
        </p:nvSpPr>
        <p:spPr>
          <a:xfrm>
            <a:off x="9930478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Ellipse 894">
            <a:extLst>
              <a:ext uri="{FF2B5EF4-FFF2-40B4-BE49-F238E27FC236}">
                <a16:creationId xmlns:a16="http://schemas.microsoft.com/office/drawing/2014/main" id="{5DB145A9-AEC7-4FE1-BC1B-71B77ADBB869}"/>
              </a:ext>
            </a:extLst>
          </p:cNvPr>
          <p:cNvSpPr/>
          <p:nvPr/>
        </p:nvSpPr>
        <p:spPr>
          <a:xfrm>
            <a:off x="10480642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Ellipse 895">
            <a:extLst>
              <a:ext uri="{FF2B5EF4-FFF2-40B4-BE49-F238E27FC236}">
                <a16:creationId xmlns:a16="http://schemas.microsoft.com/office/drawing/2014/main" id="{76B4311C-F48C-4183-AAEE-472E71230A8D}"/>
              </a:ext>
            </a:extLst>
          </p:cNvPr>
          <p:cNvSpPr/>
          <p:nvPr/>
        </p:nvSpPr>
        <p:spPr>
          <a:xfrm>
            <a:off x="11030803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Ellipse 896">
            <a:extLst>
              <a:ext uri="{FF2B5EF4-FFF2-40B4-BE49-F238E27FC236}">
                <a16:creationId xmlns:a16="http://schemas.microsoft.com/office/drawing/2014/main" id="{9FC8BDF2-7996-4984-89D5-FE7011FDD22E}"/>
              </a:ext>
            </a:extLst>
          </p:cNvPr>
          <p:cNvSpPr/>
          <p:nvPr/>
        </p:nvSpPr>
        <p:spPr>
          <a:xfrm>
            <a:off x="11576363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Ellipse 897">
            <a:extLst>
              <a:ext uri="{FF2B5EF4-FFF2-40B4-BE49-F238E27FC236}">
                <a16:creationId xmlns:a16="http://schemas.microsoft.com/office/drawing/2014/main" id="{3FCD6ACF-6C1D-469A-A259-545339930524}"/>
              </a:ext>
            </a:extLst>
          </p:cNvPr>
          <p:cNvSpPr/>
          <p:nvPr/>
        </p:nvSpPr>
        <p:spPr>
          <a:xfrm>
            <a:off x="12121923" y="774478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Ellipse 900">
            <a:extLst>
              <a:ext uri="{FF2B5EF4-FFF2-40B4-BE49-F238E27FC236}">
                <a16:creationId xmlns:a16="http://schemas.microsoft.com/office/drawing/2014/main" id="{C9C3E02A-6518-4B05-8A96-B9301316B931}"/>
              </a:ext>
            </a:extLst>
          </p:cNvPr>
          <p:cNvSpPr/>
          <p:nvPr/>
        </p:nvSpPr>
        <p:spPr>
          <a:xfrm>
            <a:off x="5547586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Ellipse 901">
            <a:extLst>
              <a:ext uri="{FF2B5EF4-FFF2-40B4-BE49-F238E27FC236}">
                <a16:creationId xmlns:a16="http://schemas.microsoft.com/office/drawing/2014/main" id="{E8CDCEBF-05EB-471C-A3ED-857DB0F0DB00}"/>
              </a:ext>
            </a:extLst>
          </p:cNvPr>
          <p:cNvSpPr/>
          <p:nvPr/>
        </p:nvSpPr>
        <p:spPr>
          <a:xfrm>
            <a:off x="6093142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Ellipse 902">
            <a:extLst>
              <a:ext uri="{FF2B5EF4-FFF2-40B4-BE49-F238E27FC236}">
                <a16:creationId xmlns:a16="http://schemas.microsoft.com/office/drawing/2014/main" id="{732EE68A-BCB4-4F68-866E-19A602A808F6}"/>
              </a:ext>
            </a:extLst>
          </p:cNvPr>
          <p:cNvSpPr/>
          <p:nvPr/>
        </p:nvSpPr>
        <p:spPr>
          <a:xfrm>
            <a:off x="6638705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Ellipse 903">
            <a:extLst>
              <a:ext uri="{FF2B5EF4-FFF2-40B4-BE49-F238E27FC236}">
                <a16:creationId xmlns:a16="http://schemas.microsoft.com/office/drawing/2014/main" id="{579AD7E9-8403-4934-BEC7-6A6D74ED2A3D}"/>
              </a:ext>
            </a:extLst>
          </p:cNvPr>
          <p:cNvSpPr/>
          <p:nvPr/>
        </p:nvSpPr>
        <p:spPr>
          <a:xfrm>
            <a:off x="7188869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Ellipse 904">
            <a:extLst>
              <a:ext uri="{FF2B5EF4-FFF2-40B4-BE49-F238E27FC236}">
                <a16:creationId xmlns:a16="http://schemas.microsoft.com/office/drawing/2014/main" id="{ADA38809-36A2-4B45-B014-77DCFB676B9D}"/>
              </a:ext>
            </a:extLst>
          </p:cNvPr>
          <p:cNvSpPr/>
          <p:nvPr/>
        </p:nvSpPr>
        <p:spPr>
          <a:xfrm>
            <a:off x="7739030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Ellipse 905">
            <a:extLst>
              <a:ext uri="{FF2B5EF4-FFF2-40B4-BE49-F238E27FC236}">
                <a16:creationId xmlns:a16="http://schemas.microsoft.com/office/drawing/2014/main" id="{DEEE532E-DD74-4D04-BDA1-934FB1BA47D2}"/>
              </a:ext>
            </a:extLst>
          </p:cNvPr>
          <p:cNvSpPr/>
          <p:nvPr/>
        </p:nvSpPr>
        <p:spPr>
          <a:xfrm>
            <a:off x="8289194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Ellipse 906">
            <a:extLst>
              <a:ext uri="{FF2B5EF4-FFF2-40B4-BE49-F238E27FC236}">
                <a16:creationId xmlns:a16="http://schemas.microsoft.com/office/drawing/2014/main" id="{8DC3D395-33F6-43FB-A698-5281336A193D}"/>
              </a:ext>
            </a:extLst>
          </p:cNvPr>
          <p:cNvSpPr/>
          <p:nvPr/>
        </p:nvSpPr>
        <p:spPr>
          <a:xfrm>
            <a:off x="8834754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Ellipse 907">
            <a:extLst>
              <a:ext uri="{FF2B5EF4-FFF2-40B4-BE49-F238E27FC236}">
                <a16:creationId xmlns:a16="http://schemas.microsoft.com/office/drawing/2014/main" id="{1B47600F-4C1A-47B0-A49C-C84442F1E7A5}"/>
              </a:ext>
            </a:extLst>
          </p:cNvPr>
          <p:cNvSpPr/>
          <p:nvPr/>
        </p:nvSpPr>
        <p:spPr>
          <a:xfrm>
            <a:off x="9380314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Ellipse 908">
            <a:extLst>
              <a:ext uri="{FF2B5EF4-FFF2-40B4-BE49-F238E27FC236}">
                <a16:creationId xmlns:a16="http://schemas.microsoft.com/office/drawing/2014/main" id="{B673291B-24D0-4B29-9F9E-2E85DE506411}"/>
              </a:ext>
            </a:extLst>
          </p:cNvPr>
          <p:cNvSpPr/>
          <p:nvPr/>
        </p:nvSpPr>
        <p:spPr>
          <a:xfrm>
            <a:off x="9930478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Ellipse 909">
            <a:extLst>
              <a:ext uri="{FF2B5EF4-FFF2-40B4-BE49-F238E27FC236}">
                <a16:creationId xmlns:a16="http://schemas.microsoft.com/office/drawing/2014/main" id="{53799351-3D93-4112-8532-716F7B40959C}"/>
              </a:ext>
            </a:extLst>
          </p:cNvPr>
          <p:cNvSpPr/>
          <p:nvPr/>
        </p:nvSpPr>
        <p:spPr>
          <a:xfrm>
            <a:off x="10480642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Ellipse 910">
            <a:extLst>
              <a:ext uri="{FF2B5EF4-FFF2-40B4-BE49-F238E27FC236}">
                <a16:creationId xmlns:a16="http://schemas.microsoft.com/office/drawing/2014/main" id="{A5010DB9-3AA7-4B66-9E76-47EAF301D893}"/>
              </a:ext>
            </a:extLst>
          </p:cNvPr>
          <p:cNvSpPr/>
          <p:nvPr/>
        </p:nvSpPr>
        <p:spPr>
          <a:xfrm>
            <a:off x="11030803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Ellipse 911">
            <a:extLst>
              <a:ext uri="{FF2B5EF4-FFF2-40B4-BE49-F238E27FC236}">
                <a16:creationId xmlns:a16="http://schemas.microsoft.com/office/drawing/2014/main" id="{ACC3ED57-4AFD-440B-9DD5-AC16630C1D95}"/>
              </a:ext>
            </a:extLst>
          </p:cNvPr>
          <p:cNvSpPr/>
          <p:nvPr/>
        </p:nvSpPr>
        <p:spPr>
          <a:xfrm>
            <a:off x="11576363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Ellipse 912">
            <a:extLst>
              <a:ext uri="{FF2B5EF4-FFF2-40B4-BE49-F238E27FC236}">
                <a16:creationId xmlns:a16="http://schemas.microsoft.com/office/drawing/2014/main" id="{5FA9A585-0F48-4038-AEF9-F4E6A69ABB5B}"/>
              </a:ext>
            </a:extLst>
          </p:cNvPr>
          <p:cNvSpPr/>
          <p:nvPr/>
        </p:nvSpPr>
        <p:spPr>
          <a:xfrm>
            <a:off x="12121923" y="1252775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Ellipse 915">
            <a:extLst>
              <a:ext uri="{FF2B5EF4-FFF2-40B4-BE49-F238E27FC236}">
                <a16:creationId xmlns:a16="http://schemas.microsoft.com/office/drawing/2014/main" id="{FEC89562-EA69-4B12-BC22-F022FEA3CBA7}"/>
              </a:ext>
            </a:extLst>
          </p:cNvPr>
          <p:cNvSpPr/>
          <p:nvPr/>
        </p:nvSpPr>
        <p:spPr>
          <a:xfrm>
            <a:off x="5547586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Ellipse 916">
            <a:extLst>
              <a:ext uri="{FF2B5EF4-FFF2-40B4-BE49-F238E27FC236}">
                <a16:creationId xmlns:a16="http://schemas.microsoft.com/office/drawing/2014/main" id="{15ADF2A0-D547-4B22-A08D-ED80E561EAAA}"/>
              </a:ext>
            </a:extLst>
          </p:cNvPr>
          <p:cNvSpPr/>
          <p:nvPr/>
        </p:nvSpPr>
        <p:spPr>
          <a:xfrm>
            <a:off x="6093142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Ellipse 917">
            <a:extLst>
              <a:ext uri="{FF2B5EF4-FFF2-40B4-BE49-F238E27FC236}">
                <a16:creationId xmlns:a16="http://schemas.microsoft.com/office/drawing/2014/main" id="{E49BD312-B881-4443-A3B5-5F2E38084F51}"/>
              </a:ext>
            </a:extLst>
          </p:cNvPr>
          <p:cNvSpPr/>
          <p:nvPr/>
        </p:nvSpPr>
        <p:spPr>
          <a:xfrm>
            <a:off x="6638705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Ellipse 918">
            <a:extLst>
              <a:ext uri="{FF2B5EF4-FFF2-40B4-BE49-F238E27FC236}">
                <a16:creationId xmlns:a16="http://schemas.microsoft.com/office/drawing/2014/main" id="{B9B54742-C857-4AD6-9521-52F9C297E0EA}"/>
              </a:ext>
            </a:extLst>
          </p:cNvPr>
          <p:cNvSpPr/>
          <p:nvPr/>
        </p:nvSpPr>
        <p:spPr>
          <a:xfrm>
            <a:off x="7188869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Ellipse 919">
            <a:extLst>
              <a:ext uri="{FF2B5EF4-FFF2-40B4-BE49-F238E27FC236}">
                <a16:creationId xmlns:a16="http://schemas.microsoft.com/office/drawing/2014/main" id="{64A5F458-30F1-451B-A882-2CD614821CF4}"/>
              </a:ext>
            </a:extLst>
          </p:cNvPr>
          <p:cNvSpPr/>
          <p:nvPr/>
        </p:nvSpPr>
        <p:spPr>
          <a:xfrm>
            <a:off x="7739030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Ellipse 920">
            <a:extLst>
              <a:ext uri="{FF2B5EF4-FFF2-40B4-BE49-F238E27FC236}">
                <a16:creationId xmlns:a16="http://schemas.microsoft.com/office/drawing/2014/main" id="{664BB170-5900-4863-8911-268C786DFA73}"/>
              </a:ext>
            </a:extLst>
          </p:cNvPr>
          <p:cNvSpPr/>
          <p:nvPr/>
        </p:nvSpPr>
        <p:spPr>
          <a:xfrm>
            <a:off x="8289194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Ellipse 921">
            <a:extLst>
              <a:ext uri="{FF2B5EF4-FFF2-40B4-BE49-F238E27FC236}">
                <a16:creationId xmlns:a16="http://schemas.microsoft.com/office/drawing/2014/main" id="{CAA470A5-44AB-4E6F-8F1F-D5DF664D55E9}"/>
              </a:ext>
            </a:extLst>
          </p:cNvPr>
          <p:cNvSpPr/>
          <p:nvPr/>
        </p:nvSpPr>
        <p:spPr>
          <a:xfrm>
            <a:off x="8834754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Ellipse 922">
            <a:extLst>
              <a:ext uri="{FF2B5EF4-FFF2-40B4-BE49-F238E27FC236}">
                <a16:creationId xmlns:a16="http://schemas.microsoft.com/office/drawing/2014/main" id="{7B9772EC-C0A0-422B-9A4A-40FDF8563FD2}"/>
              </a:ext>
            </a:extLst>
          </p:cNvPr>
          <p:cNvSpPr/>
          <p:nvPr/>
        </p:nvSpPr>
        <p:spPr>
          <a:xfrm>
            <a:off x="9380314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Ellipse 923">
            <a:extLst>
              <a:ext uri="{FF2B5EF4-FFF2-40B4-BE49-F238E27FC236}">
                <a16:creationId xmlns:a16="http://schemas.microsoft.com/office/drawing/2014/main" id="{5638D0D2-8469-4781-80DA-EE2AA9354909}"/>
              </a:ext>
            </a:extLst>
          </p:cNvPr>
          <p:cNvSpPr/>
          <p:nvPr/>
        </p:nvSpPr>
        <p:spPr>
          <a:xfrm>
            <a:off x="9930478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Ellipse 924">
            <a:extLst>
              <a:ext uri="{FF2B5EF4-FFF2-40B4-BE49-F238E27FC236}">
                <a16:creationId xmlns:a16="http://schemas.microsoft.com/office/drawing/2014/main" id="{DC33EB7C-A27F-4716-A1B0-14B313AD62AA}"/>
              </a:ext>
            </a:extLst>
          </p:cNvPr>
          <p:cNvSpPr/>
          <p:nvPr/>
        </p:nvSpPr>
        <p:spPr>
          <a:xfrm>
            <a:off x="10480642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Ellipse 925">
            <a:extLst>
              <a:ext uri="{FF2B5EF4-FFF2-40B4-BE49-F238E27FC236}">
                <a16:creationId xmlns:a16="http://schemas.microsoft.com/office/drawing/2014/main" id="{9F28B71D-7174-4CF8-908A-88936F563724}"/>
              </a:ext>
            </a:extLst>
          </p:cNvPr>
          <p:cNvSpPr/>
          <p:nvPr/>
        </p:nvSpPr>
        <p:spPr>
          <a:xfrm>
            <a:off x="11030803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Ellipse 926">
            <a:extLst>
              <a:ext uri="{FF2B5EF4-FFF2-40B4-BE49-F238E27FC236}">
                <a16:creationId xmlns:a16="http://schemas.microsoft.com/office/drawing/2014/main" id="{E5C5DFA7-A07B-4C2A-9F55-E1B9A0E5BC74}"/>
              </a:ext>
            </a:extLst>
          </p:cNvPr>
          <p:cNvSpPr/>
          <p:nvPr/>
        </p:nvSpPr>
        <p:spPr>
          <a:xfrm>
            <a:off x="11576363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Ellipse 927">
            <a:extLst>
              <a:ext uri="{FF2B5EF4-FFF2-40B4-BE49-F238E27FC236}">
                <a16:creationId xmlns:a16="http://schemas.microsoft.com/office/drawing/2014/main" id="{9A6639D0-24BB-4854-8275-4D6EAF0B09D0}"/>
              </a:ext>
            </a:extLst>
          </p:cNvPr>
          <p:cNvSpPr/>
          <p:nvPr/>
        </p:nvSpPr>
        <p:spPr>
          <a:xfrm>
            <a:off x="12121923" y="1731072"/>
            <a:ext cx="275943" cy="2759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Ellipse 510">
            <a:extLst>
              <a:ext uri="{FF2B5EF4-FFF2-40B4-BE49-F238E27FC236}">
                <a16:creationId xmlns:a16="http://schemas.microsoft.com/office/drawing/2014/main" id="{1DE316A8-6716-43E8-9D4F-225001B9DF43}"/>
              </a:ext>
            </a:extLst>
          </p:cNvPr>
          <p:cNvSpPr/>
          <p:nvPr/>
        </p:nvSpPr>
        <p:spPr>
          <a:xfrm>
            <a:off x="2670284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Ellipse 511">
            <a:extLst>
              <a:ext uri="{FF2B5EF4-FFF2-40B4-BE49-F238E27FC236}">
                <a16:creationId xmlns:a16="http://schemas.microsoft.com/office/drawing/2014/main" id="{FE4A912E-23BD-47BD-BBEC-A330BAF5B85C}"/>
              </a:ext>
            </a:extLst>
          </p:cNvPr>
          <p:cNvSpPr/>
          <p:nvPr/>
        </p:nvSpPr>
        <p:spPr>
          <a:xfrm>
            <a:off x="3215844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Ellipse 512">
            <a:extLst>
              <a:ext uri="{FF2B5EF4-FFF2-40B4-BE49-F238E27FC236}">
                <a16:creationId xmlns:a16="http://schemas.microsoft.com/office/drawing/2014/main" id="{77CFFBD8-7F6B-49ED-AC98-01340C776C33}"/>
              </a:ext>
            </a:extLst>
          </p:cNvPr>
          <p:cNvSpPr/>
          <p:nvPr/>
        </p:nvSpPr>
        <p:spPr>
          <a:xfrm>
            <a:off x="3761404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Ellipse 513">
            <a:extLst>
              <a:ext uri="{FF2B5EF4-FFF2-40B4-BE49-F238E27FC236}">
                <a16:creationId xmlns:a16="http://schemas.microsoft.com/office/drawing/2014/main" id="{1D468D3B-4BBC-448A-80B1-B704C9ECC6D8}"/>
              </a:ext>
            </a:extLst>
          </p:cNvPr>
          <p:cNvSpPr/>
          <p:nvPr/>
        </p:nvSpPr>
        <p:spPr>
          <a:xfrm>
            <a:off x="4311568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Ellipse 514">
            <a:extLst>
              <a:ext uri="{FF2B5EF4-FFF2-40B4-BE49-F238E27FC236}">
                <a16:creationId xmlns:a16="http://schemas.microsoft.com/office/drawing/2014/main" id="{AD0B5455-F4CC-442B-964C-5752591A0CAA}"/>
              </a:ext>
            </a:extLst>
          </p:cNvPr>
          <p:cNvSpPr/>
          <p:nvPr/>
        </p:nvSpPr>
        <p:spPr>
          <a:xfrm>
            <a:off x="4861732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Ellipse 515">
            <a:extLst>
              <a:ext uri="{FF2B5EF4-FFF2-40B4-BE49-F238E27FC236}">
                <a16:creationId xmlns:a16="http://schemas.microsoft.com/office/drawing/2014/main" id="{D7F0631F-8B05-4A4B-8152-E582F483AA2F}"/>
              </a:ext>
            </a:extLst>
          </p:cNvPr>
          <p:cNvSpPr/>
          <p:nvPr/>
        </p:nvSpPr>
        <p:spPr>
          <a:xfrm>
            <a:off x="5411896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Ellipse 516">
            <a:extLst>
              <a:ext uri="{FF2B5EF4-FFF2-40B4-BE49-F238E27FC236}">
                <a16:creationId xmlns:a16="http://schemas.microsoft.com/office/drawing/2014/main" id="{6D35A8B9-A8D9-4D8C-8718-35C350037063}"/>
              </a:ext>
            </a:extLst>
          </p:cNvPr>
          <p:cNvSpPr/>
          <p:nvPr/>
        </p:nvSpPr>
        <p:spPr>
          <a:xfrm>
            <a:off x="5957455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Ellipse 517">
            <a:extLst>
              <a:ext uri="{FF2B5EF4-FFF2-40B4-BE49-F238E27FC236}">
                <a16:creationId xmlns:a16="http://schemas.microsoft.com/office/drawing/2014/main" id="{396AF15F-1FB2-4A73-AEE2-97A29C8813A2}"/>
              </a:ext>
            </a:extLst>
          </p:cNvPr>
          <p:cNvSpPr/>
          <p:nvPr/>
        </p:nvSpPr>
        <p:spPr>
          <a:xfrm>
            <a:off x="6503015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Ellipse 518">
            <a:extLst>
              <a:ext uri="{FF2B5EF4-FFF2-40B4-BE49-F238E27FC236}">
                <a16:creationId xmlns:a16="http://schemas.microsoft.com/office/drawing/2014/main" id="{20E9D3BA-7CA9-4875-A022-A3905E55B713}"/>
              </a:ext>
            </a:extLst>
          </p:cNvPr>
          <p:cNvSpPr/>
          <p:nvPr/>
        </p:nvSpPr>
        <p:spPr>
          <a:xfrm>
            <a:off x="7053179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Ellipse 519">
            <a:extLst>
              <a:ext uri="{FF2B5EF4-FFF2-40B4-BE49-F238E27FC236}">
                <a16:creationId xmlns:a16="http://schemas.microsoft.com/office/drawing/2014/main" id="{872436DD-6536-42DC-AD9C-2629950078AA}"/>
              </a:ext>
            </a:extLst>
          </p:cNvPr>
          <p:cNvSpPr/>
          <p:nvPr/>
        </p:nvSpPr>
        <p:spPr>
          <a:xfrm>
            <a:off x="7603340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Ellipse 520">
            <a:extLst>
              <a:ext uri="{FF2B5EF4-FFF2-40B4-BE49-F238E27FC236}">
                <a16:creationId xmlns:a16="http://schemas.microsoft.com/office/drawing/2014/main" id="{AFF3E608-9CC9-44D9-B6C0-FAEC3FEDDD88}"/>
              </a:ext>
            </a:extLst>
          </p:cNvPr>
          <p:cNvSpPr/>
          <p:nvPr/>
        </p:nvSpPr>
        <p:spPr>
          <a:xfrm>
            <a:off x="8153504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Ellipse 521">
            <a:extLst>
              <a:ext uri="{FF2B5EF4-FFF2-40B4-BE49-F238E27FC236}">
                <a16:creationId xmlns:a16="http://schemas.microsoft.com/office/drawing/2014/main" id="{252F2C3B-2BCC-4031-AB28-B200E6D4A93D}"/>
              </a:ext>
            </a:extLst>
          </p:cNvPr>
          <p:cNvSpPr/>
          <p:nvPr/>
        </p:nvSpPr>
        <p:spPr>
          <a:xfrm>
            <a:off x="8699064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Ellipse 522">
            <a:extLst>
              <a:ext uri="{FF2B5EF4-FFF2-40B4-BE49-F238E27FC236}">
                <a16:creationId xmlns:a16="http://schemas.microsoft.com/office/drawing/2014/main" id="{A88E01C4-6E54-4552-B7C1-6D0381B996FD}"/>
              </a:ext>
            </a:extLst>
          </p:cNvPr>
          <p:cNvSpPr/>
          <p:nvPr/>
        </p:nvSpPr>
        <p:spPr>
          <a:xfrm>
            <a:off x="9244624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Ellipse 523">
            <a:extLst>
              <a:ext uri="{FF2B5EF4-FFF2-40B4-BE49-F238E27FC236}">
                <a16:creationId xmlns:a16="http://schemas.microsoft.com/office/drawing/2014/main" id="{0187F556-B2CD-4901-B5F3-CC549187AE27}"/>
              </a:ext>
            </a:extLst>
          </p:cNvPr>
          <p:cNvSpPr/>
          <p:nvPr/>
        </p:nvSpPr>
        <p:spPr>
          <a:xfrm>
            <a:off x="9794788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Ellipse 524">
            <a:extLst>
              <a:ext uri="{FF2B5EF4-FFF2-40B4-BE49-F238E27FC236}">
                <a16:creationId xmlns:a16="http://schemas.microsoft.com/office/drawing/2014/main" id="{B82D3E5E-596C-461F-92BB-4B6867D24A76}"/>
              </a:ext>
            </a:extLst>
          </p:cNvPr>
          <p:cNvSpPr/>
          <p:nvPr/>
        </p:nvSpPr>
        <p:spPr>
          <a:xfrm>
            <a:off x="10344952" y="-62250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Ellipse 525">
            <a:extLst>
              <a:ext uri="{FF2B5EF4-FFF2-40B4-BE49-F238E27FC236}">
                <a16:creationId xmlns:a16="http://schemas.microsoft.com/office/drawing/2014/main" id="{E35AD0F8-03C5-48CC-9B1A-C528FAD3209D}"/>
              </a:ext>
            </a:extLst>
          </p:cNvPr>
          <p:cNvSpPr/>
          <p:nvPr/>
        </p:nvSpPr>
        <p:spPr>
          <a:xfrm>
            <a:off x="2670284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Ellipse 526">
            <a:extLst>
              <a:ext uri="{FF2B5EF4-FFF2-40B4-BE49-F238E27FC236}">
                <a16:creationId xmlns:a16="http://schemas.microsoft.com/office/drawing/2014/main" id="{2877F272-FEE2-4AB0-956B-86D441202C61}"/>
              </a:ext>
            </a:extLst>
          </p:cNvPr>
          <p:cNvSpPr/>
          <p:nvPr/>
        </p:nvSpPr>
        <p:spPr>
          <a:xfrm>
            <a:off x="3215844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Ellipse 527">
            <a:extLst>
              <a:ext uri="{FF2B5EF4-FFF2-40B4-BE49-F238E27FC236}">
                <a16:creationId xmlns:a16="http://schemas.microsoft.com/office/drawing/2014/main" id="{7270160D-C455-4230-A7A5-4159CA26D973}"/>
              </a:ext>
            </a:extLst>
          </p:cNvPr>
          <p:cNvSpPr/>
          <p:nvPr/>
        </p:nvSpPr>
        <p:spPr>
          <a:xfrm>
            <a:off x="3761404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70D690E2-D286-4CB6-8C37-B654C6AEA218}"/>
              </a:ext>
            </a:extLst>
          </p:cNvPr>
          <p:cNvSpPr/>
          <p:nvPr/>
        </p:nvSpPr>
        <p:spPr>
          <a:xfrm>
            <a:off x="4311568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Ellipse 529">
            <a:extLst>
              <a:ext uri="{FF2B5EF4-FFF2-40B4-BE49-F238E27FC236}">
                <a16:creationId xmlns:a16="http://schemas.microsoft.com/office/drawing/2014/main" id="{24DD80BC-54C1-4335-BF3D-383DADED4CD6}"/>
              </a:ext>
            </a:extLst>
          </p:cNvPr>
          <p:cNvSpPr/>
          <p:nvPr/>
        </p:nvSpPr>
        <p:spPr>
          <a:xfrm>
            <a:off x="4861732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Ellipse 530">
            <a:extLst>
              <a:ext uri="{FF2B5EF4-FFF2-40B4-BE49-F238E27FC236}">
                <a16:creationId xmlns:a16="http://schemas.microsoft.com/office/drawing/2014/main" id="{E12ECADD-2E96-4098-9C93-FDF332EC44BA}"/>
              </a:ext>
            </a:extLst>
          </p:cNvPr>
          <p:cNvSpPr/>
          <p:nvPr/>
        </p:nvSpPr>
        <p:spPr>
          <a:xfrm>
            <a:off x="5411896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Ellipse 531">
            <a:extLst>
              <a:ext uri="{FF2B5EF4-FFF2-40B4-BE49-F238E27FC236}">
                <a16:creationId xmlns:a16="http://schemas.microsoft.com/office/drawing/2014/main" id="{9807E6B4-CD16-4F55-9329-09352FF75A31}"/>
              </a:ext>
            </a:extLst>
          </p:cNvPr>
          <p:cNvSpPr/>
          <p:nvPr/>
        </p:nvSpPr>
        <p:spPr>
          <a:xfrm>
            <a:off x="5957455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Ellipse 532">
            <a:extLst>
              <a:ext uri="{FF2B5EF4-FFF2-40B4-BE49-F238E27FC236}">
                <a16:creationId xmlns:a16="http://schemas.microsoft.com/office/drawing/2014/main" id="{E7CC8520-E0D7-47F6-A94B-B0D9FD9821B5}"/>
              </a:ext>
            </a:extLst>
          </p:cNvPr>
          <p:cNvSpPr/>
          <p:nvPr/>
        </p:nvSpPr>
        <p:spPr>
          <a:xfrm>
            <a:off x="6503015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Ellipse 533">
            <a:extLst>
              <a:ext uri="{FF2B5EF4-FFF2-40B4-BE49-F238E27FC236}">
                <a16:creationId xmlns:a16="http://schemas.microsoft.com/office/drawing/2014/main" id="{5B0D33E1-DDE4-4A65-9EC7-105A8D40EA28}"/>
              </a:ext>
            </a:extLst>
          </p:cNvPr>
          <p:cNvSpPr/>
          <p:nvPr/>
        </p:nvSpPr>
        <p:spPr>
          <a:xfrm>
            <a:off x="7053179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Ellipse 534">
            <a:extLst>
              <a:ext uri="{FF2B5EF4-FFF2-40B4-BE49-F238E27FC236}">
                <a16:creationId xmlns:a16="http://schemas.microsoft.com/office/drawing/2014/main" id="{7EF93574-79DD-4020-B03E-F2FAA28831E5}"/>
              </a:ext>
            </a:extLst>
          </p:cNvPr>
          <p:cNvSpPr/>
          <p:nvPr/>
        </p:nvSpPr>
        <p:spPr>
          <a:xfrm>
            <a:off x="7603340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Ellipse 535">
            <a:extLst>
              <a:ext uri="{FF2B5EF4-FFF2-40B4-BE49-F238E27FC236}">
                <a16:creationId xmlns:a16="http://schemas.microsoft.com/office/drawing/2014/main" id="{857C1AEA-07DF-4A72-9068-A2D146F013AD}"/>
              </a:ext>
            </a:extLst>
          </p:cNvPr>
          <p:cNvSpPr/>
          <p:nvPr/>
        </p:nvSpPr>
        <p:spPr>
          <a:xfrm>
            <a:off x="8153504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B11E92E4-B565-4482-BD08-DB90AC5543FE}"/>
              </a:ext>
            </a:extLst>
          </p:cNvPr>
          <p:cNvSpPr/>
          <p:nvPr/>
        </p:nvSpPr>
        <p:spPr>
          <a:xfrm>
            <a:off x="8699064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Ellipse 537">
            <a:extLst>
              <a:ext uri="{FF2B5EF4-FFF2-40B4-BE49-F238E27FC236}">
                <a16:creationId xmlns:a16="http://schemas.microsoft.com/office/drawing/2014/main" id="{7241C6DD-0CD8-441A-AC85-CBF87321CE90}"/>
              </a:ext>
            </a:extLst>
          </p:cNvPr>
          <p:cNvSpPr/>
          <p:nvPr/>
        </p:nvSpPr>
        <p:spPr>
          <a:xfrm>
            <a:off x="9244624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Ellipse 538">
            <a:extLst>
              <a:ext uri="{FF2B5EF4-FFF2-40B4-BE49-F238E27FC236}">
                <a16:creationId xmlns:a16="http://schemas.microsoft.com/office/drawing/2014/main" id="{A881C98E-71CE-411D-8EE4-69C91AE9EDE6}"/>
              </a:ext>
            </a:extLst>
          </p:cNvPr>
          <p:cNvSpPr/>
          <p:nvPr/>
        </p:nvSpPr>
        <p:spPr>
          <a:xfrm>
            <a:off x="9794788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Ellipse 539">
            <a:extLst>
              <a:ext uri="{FF2B5EF4-FFF2-40B4-BE49-F238E27FC236}">
                <a16:creationId xmlns:a16="http://schemas.microsoft.com/office/drawing/2014/main" id="{C47FF640-AB35-4F7D-B057-BDB9ED699058}"/>
              </a:ext>
            </a:extLst>
          </p:cNvPr>
          <p:cNvSpPr/>
          <p:nvPr/>
        </p:nvSpPr>
        <p:spPr>
          <a:xfrm>
            <a:off x="10344952" y="416047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Ellipse 540">
            <a:extLst>
              <a:ext uri="{FF2B5EF4-FFF2-40B4-BE49-F238E27FC236}">
                <a16:creationId xmlns:a16="http://schemas.microsoft.com/office/drawing/2014/main" id="{926B7FB1-E87C-4586-BD76-624CCFDB3E29}"/>
              </a:ext>
            </a:extLst>
          </p:cNvPr>
          <p:cNvSpPr/>
          <p:nvPr/>
        </p:nvSpPr>
        <p:spPr>
          <a:xfrm>
            <a:off x="2670284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Ellipse 541">
            <a:extLst>
              <a:ext uri="{FF2B5EF4-FFF2-40B4-BE49-F238E27FC236}">
                <a16:creationId xmlns:a16="http://schemas.microsoft.com/office/drawing/2014/main" id="{5EB29AD2-AB9C-4E5A-9002-4C1B46967253}"/>
              </a:ext>
            </a:extLst>
          </p:cNvPr>
          <p:cNvSpPr/>
          <p:nvPr/>
        </p:nvSpPr>
        <p:spPr>
          <a:xfrm>
            <a:off x="3215844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Ellipse 542">
            <a:extLst>
              <a:ext uri="{FF2B5EF4-FFF2-40B4-BE49-F238E27FC236}">
                <a16:creationId xmlns:a16="http://schemas.microsoft.com/office/drawing/2014/main" id="{4DF3DA90-4BA8-49CE-ACBA-DC717D0B524E}"/>
              </a:ext>
            </a:extLst>
          </p:cNvPr>
          <p:cNvSpPr/>
          <p:nvPr/>
        </p:nvSpPr>
        <p:spPr>
          <a:xfrm>
            <a:off x="3761404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Ellipse 543">
            <a:extLst>
              <a:ext uri="{FF2B5EF4-FFF2-40B4-BE49-F238E27FC236}">
                <a16:creationId xmlns:a16="http://schemas.microsoft.com/office/drawing/2014/main" id="{A853B299-F56D-40A7-BE13-4A783DFB615D}"/>
              </a:ext>
            </a:extLst>
          </p:cNvPr>
          <p:cNvSpPr/>
          <p:nvPr/>
        </p:nvSpPr>
        <p:spPr>
          <a:xfrm>
            <a:off x="4311568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Ellipse 544">
            <a:extLst>
              <a:ext uri="{FF2B5EF4-FFF2-40B4-BE49-F238E27FC236}">
                <a16:creationId xmlns:a16="http://schemas.microsoft.com/office/drawing/2014/main" id="{9B957217-E493-4D54-8975-D1DBC330C53F}"/>
              </a:ext>
            </a:extLst>
          </p:cNvPr>
          <p:cNvSpPr/>
          <p:nvPr/>
        </p:nvSpPr>
        <p:spPr>
          <a:xfrm>
            <a:off x="4861732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Ellipse 545">
            <a:extLst>
              <a:ext uri="{FF2B5EF4-FFF2-40B4-BE49-F238E27FC236}">
                <a16:creationId xmlns:a16="http://schemas.microsoft.com/office/drawing/2014/main" id="{819046D2-9A91-4EBD-9F74-B4A189DB2476}"/>
              </a:ext>
            </a:extLst>
          </p:cNvPr>
          <p:cNvSpPr/>
          <p:nvPr/>
        </p:nvSpPr>
        <p:spPr>
          <a:xfrm>
            <a:off x="5411896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Ellipse 546">
            <a:extLst>
              <a:ext uri="{FF2B5EF4-FFF2-40B4-BE49-F238E27FC236}">
                <a16:creationId xmlns:a16="http://schemas.microsoft.com/office/drawing/2014/main" id="{60D8F20D-0B98-47E4-AE00-8CF15C87BB70}"/>
              </a:ext>
            </a:extLst>
          </p:cNvPr>
          <p:cNvSpPr/>
          <p:nvPr/>
        </p:nvSpPr>
        <p:spPr>
          <a:xfrm>
            <a:off x="5957455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Ellipse 547">
            <a:extLst>
              <a:ext uri="{FF2B5EF4-FFF2-40B4-BE49-F238E27FC236}">
                <a16:creationId xmlns:a16="http://schemas.microsoft.com/office/drawing/2014/main" id="{F81857D9-96A7-4B21-B8C9-1FB2DF60D23B}"/>
              </a:ext>
            </a:extLst>
          </p:cNvPr>
          <p:cNvSpPr/>
          <p:nvPr/>
        </p:nvSpPr>
        <p:spPr>
          <a:xfrm>
            <a:off x="6503015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Ellipse 548">
            <a:extLst>
              <a:ext uri="{FF2B5EF4-FFF2-40B4-BE49-F238E27FC236}">
                <a16:creationId xmlns:a16="http://schemas.microsoft.com/office/drawing/2014/main" id="{CBBB023A-6CEE-4DE3-82A6-E3B4AFCB5002}"/>
              </a:ext>
            </a:extLst>
          </p:cNvPr>
          <p:cNvSpPr/>
          <p:nvPr/>
        </p:nvSpPr>
        <p:spPr>
          <a:xfrm>
            <a:off x="7053179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98AC7ED2-BC98-4B36-B231-6E4A746D4AC2}"/>
              </a:ext>
            </a:extLst>
          </p:cNvPr>
          <p:cNvSpPr/>
          <p:nvPr/>
        </p:nvSpPr>
        <p:spPr>
          <a:xfrm>
            <a:off x="7603340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Ellipse 550">
            <a:extLst>
              <a:ext uri="{FF2B5EF4-FFF2-40B4-BE49-F238E27FC236}">
                <a16:creationId xmlns:a16="http://schemas.microsoft.com/office/drawing/2014/main" id="{5849D417-7529-4C30-99DF-65144CA9FD28}"/>
              </a:ext>
            </a:extLst>
          </p:cNvPr>
          <p:cNvSpPr/>
          <p:nvPr/>
        </p:nvSpPr>
        <p:spPr>
          <a:xfrm>
            <a:off x="8153504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Ellipse 551">
            <a:extLst>
              <a:ext uri="{FF2B5EF4-FFF2-40B4-BE49-F238E27FC236}">
                <a16:creationId xmlns:a16="http://schemas.microsoft.com/office/drawing/2014/main" id="{05E3F241-BBAD-4AD2-887F-02D4AC90BED7}"/>
              </a:ext>
            </a:extLst>
          </p:cNvPr>
          <p:cNvSpPr/>
          <p:nvPr/>
        </p:nvSpPr>
        <p:spPr>
          <a:xfrm>
            <a:off x="8699064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Ellipse 552">
            <a:extLst>
              <a:ext uri="{FF2B5EF4-FFF2-40B4-BE49-F238E27FC236}">
                <a16:creationId xmlns:a16="http://schemas.microsoft.com/office/drawing/2014/main" id="{1F1AF18E-678E-4089-9145-9C550E9F6D53}"/>
              </a:ext>
            </a:extLst>
          </p:cNvPr>
          <p:cNvSpPr/>
          <p:nvPr/>
        </p:nvSpPr>
        <p:spPr>
          <a:xfrm>
            <a:off x="9244624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Ellipse 553">
            <a:extLst>
              <a:ext uri="{FF2B5EF4-FFF2-40B4-BE49-F238E27FC236}">
                <a16:creationId xmlns:a16="http://schemas.microsoft.com/office/drawing/2014/main" id="{7F2FF3EE-733B-46A0-9D97-71747D80BE6D}"/>
              </a:ext>
            </a:extLst>
          </p:cNvPr>
          <p:cNvSpPr/>
          <p:nvPr/>
        </p:nvSpPr>
        <p:spPr>
          <a:xfrm>
            <a:off x="9794788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Ellipse 554">
            <a:extLst>
              <a:ext uri="{FF2B5EF4-FFF2-40B4-BE49-F238E27FC236}">
                <a16:creationId xmlns:a16="http://schemas.microsoft.com/office/drawing/2014/main" id="{BCE82CFD-7C08-4315-AD29-F6B39836024B}"/>
              </a:ext>
            </a:extLst>
          </p:cNvPr>
          <p:cNvSpPr/>
          <p:nvPr/>
        </p:nvSpPr>
        <p:spPr>
          <a:xfrm>
            <a:off x="10344952" y="894344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Ellipse 555">
            <a:extLst>
              <a:ext uri="{FF2B5EF4-FFF2-40B4-BE49-F238E27FC236}">
                <a16:creationId xmlns:a16="http://schemas.microsoft.com/office/drawing/2014/main" id="{6C429E1A-C05F-4E26-98F7-CB2FBF75C017}"/>
              </a:ext>
            </a:extLst>
          </p:cNvPr>
          <p:cNvSpPr/>
          <p:nvPr/>
        </p:nvSpPr>
        <p:spPr>
          <a:xfrm>
            <a:off x="2670284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Ellipse 556">
            <a:extLst>
              <a:ext uri="{FF2B5EF4-FFF2-40B4-BE49-F238E27FC236}">
                <a16:creationId xmlns:a16="http://schemas.microsoft.com/office/drawing/2014/main" id="{3E55AD9B-8FAF-4168-AB8F-9C47B52F776D}"/>
              </a:ext>
            </a:extLst>
          </p:cNvPr>
          <p:cNvSpPr/>
          <p:nvPr/>
        </p:nvSpPr>
        <p:spPr>
          <a:xfrm>
            <a:off x="3215844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Ellipse 557">
            <a:extLst>
              <a:ext uri="{FF2B5EF4-FFF2-40B4-BE49-F238E27FC236}">
                <a16:creationId xmlns:a16="http://schemas.microsoft.com/office/drawing/2014/main" id="{B727A207-8D7F-4324-903F-1BF4D7D0DC5B}"/>
              </a:ext>
            </a:extLst>
          </p:cNvPr>
          <p:cNvSpPr/>
          <p:nvPr/>
        </p:nvSpPr>
        <p:spPr>
          <a:xfrm>
            <a:off x="3761404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Ellipse 558">
            <a:extLst>
              <a:ext uri="{FF2B5EF4-FFF2-40B4-BE49-F238E27FC236}">
                <a16:creationId xmlns:a16="http://schemas.microsoft.com/office/drawing/2014/main" id="{B4A9904D-CA45-41E5-AD52-B6E8CCCB5EF1}"/>
              </a:ext>
            </a:extLst>
          </p:cNvPr>
          <p:cNvSpPr/>
          <p:nvPr/>
        </p:nvSpPr>
        <p:spPr>
          <a:xfrm>
            <a:off x="4311568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Ellipse 559">
            <a:extLst>
              <a:ext uri="{FF2B5EF4-FFF2-40B4-BE49-F238E27FC236}">
                <a16:creationId xmlns:a16="http://schemas.microsoft.com/office/drawing/2014/main" id="{39843754-B524-4478-8B87-DD2B096A9397}"/>
              </a:ext>
            </a:extLst>
          </p:cNvPr>
          <p:cNvSpPr/>
          <p:nvPr/>
        </p:nvSpPr>
        <p:spPr>
          <a:xfrm>
            <a:off x="4861732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Ellipse 560">
            <a:extLst>
              <a:ext uri="{FF2B5EF4-FFF2-40B4-BE49-F238E27FC236}">
                <a16:creationId xmlns:a16="http://schemas.microsoft.com/office/drawing/2014/main" id="{545C781D-93FB-43C1-9554-567C8A485BD1}"/>
              </a:ext>
            </a:extLst>
          </p:cNvPr>
          <p:cNvSpPr/>
          <p:nvPr/>
        </p:nvSpPr>
        <p:spPr>
          <a:xfrm>
            <a:off x="5411896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Ellipse 561">
            <a:extLst>
              <a:ext uri="{FF2B5EF4-FFF2-40B4-BE49-F238E27FC236}">
                <a16:creationId xmlns:a16="http://schemas.microsoft.com/office/drawing/2014/main" id="{2798E333-24B6-4240-9A50-3465BD8A5DDA}"/>
              </a:ext>
            </a:extLst>
          </p:cNvPr>
          <p:cNvSpPr/>
          <p:nvPr/>
        </p:nvSpPr>
        <p:spPr>
          <a:xfrm>
            <a:off x="5957455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Ellipse 562">
            <a:extLst>
              <a:ext uri="{FF2B5EF4-FFF2-40B4-BE49-F238E27FC236}">
                <a16:creationId xmlns:a16="http://schemas.microsoft.com/office/drawing/2014/main" id="{2D41557B-8168-4BB5-BB33-1E0E764F7A18}"/>
              </a:ext>
            </a:extLst>
          </p:cNvPr>
          <p:cNvSpPr/>
          <p:nvPr/>
        </p:nvSpPr>
        <p:spPr>
          <a:xfrm>
            <a:off x="6503015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Ellipse 563">
            <a:extLst>
              <a:ext uri="{FF2B5EF4-FFF2-40B4-BE49-F238E27FC236}">
                <a16:creationId xmlns:a16="http://schemas.microsoft.com/office/drawing/2014/main" id="{DF3CDD82-8460-4F45-AF53-01D24CF0BCE8}"/>
              </a:ext>
            </a:extLst>
          </p:cNvPr>
          <p:cNvSpPr/>
          <p:nvPr/>
        </p:nvSpPr>
        <p:spPr>
          <a:xfrm>
            <a:off x="7053179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Ellipse 564">
            <a:extLst>
              <a:ext uri="{FF2B5EF4-FFF2-40B4-BE49-F238E27FC236}">
                <a16:creationId xmlns:a16="http://schemas.microsoft.com/office/drawing/2014/main" id="{D279479B-587C-4672-B46C-D42C4894FC8D}"/>
              </a:ext>
            </a:extLst>
          </p:cNvPr>
          <p:cNvSpPr/>
          <p:nvPr/>
        </p:nvSpPr>
        <p:spPr>
          <a:xfrm>
            <a:off x="7603340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Ellipse 565">
            <a:extLst>
              <a:ext uri="{FF2B5EF4-FFF2-40B4-BE49-F238E27FC236}">
                <a16:creationId xmlns:a16="http://schemas.microsoft.com/office/drawing/2014/main" id="{9DC43E68-9C73-420C-984C-1F760A292AF3}"/>
              </a:ext>
            </a:extLst>
          </p:cNvPr>
          <p:cNvSpPr/>
          <p:nvPr/>
        </p:nvSpPr>
        <p:spPr>
          <a:xfrm>
            <a:off x="8153504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Ellipse 566">
            <a:extLst>
              <a:ext uri="{FF2B5EF4-FFF2-40B4-BE49-F238E27FC236}">
                <a16:creationId xmlns:a16="http://schemas.microsoft.com/office/drawing/2014/main" id="{65EBA43E-3D31-4620-8B14-1C345EB8C18E}"/>
              </a:ext>
            </a:extLst>
          </p:cNvPr>
          <p:cNvSpPr/>
          <p:nvPr/>
        </p:nvSpPr>
        <p:spPr>
          <a:xfrm>
            <a:off x="8699064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Ellipse 567">
            <a:extLst>
              <a:ext uri="{FF2B5EF4-FFF2-40B4-BE49-F238E27FC236}">
                <a16:creationId xmlns:a16="http://schemas.microsoft.com/office/drawing/2014/main" id="{46F02244-9307-4B87-87FB-1EAF3AA9681E}"/>
              </a:ext>
            </a:extLst>
          </p:cNvPr>
          <p:cNvSpPr/>
          <p:nvPr/>
        </p:nvSpPr>
        <p:spPr>
          <a:xfrm>
            <a:off x="9244624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Ellipse 568">
            <a:extLst>
              <a:ext uri="{FF2B5EF4-FFF2-40B4-BE49-F238E27FC236}">
                <a16:creationId xmlns:a16="http://schemas.microsoft.com/office/drawing/2014/main" id="{2C0C09F6-C29C-4867-AC40-82F0DA1B5DFF}"/>
              </a:ext>
            </a:extLst>
          </p:cNvPr>
          <p:cNvSpPr/>
          <p:nvPr/>
        </p:nvSpPr>
        <p:spPr>
          <a:xfrm>
            <a:off x="9794788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Ellipse 569">
            <a:extLst>
              <a:ext uri="{FF2B5EF4-FFF2-40B4-BE49-F238E27FC236}">
                <a16:creationId xmlns:a16="http://schemas.microsoft.com/office/drawing/2014/main" id="{65A5F983-0192-4600-AABE-1BF38B6E62C1}"/>
              </a:ext>
            </a:extLst>
          </p:cNvPr>
          <p:cNvSpPr/>
          <p:nvPr/>
        </p:nvSpPr>
        <p:spPr>
          <a:xfrm>
            <a:off x="10344952" y="1850935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Ellipse 570">
            <a:extLst>
              <a:ext uri="{FF2B5EF4-FFF2-40B4-BE49-F238E27FC236}">
                <a16:creationId xmlns:a16="http://schemas.microsoft.com/office/drawing/2014/main" id="{DD2437BD-AD5A-4C9E-80B4-B1C4AE3326AA}"/>
              </a:ext>
            </a:extLst>
          </p:cNvPr>
          <p:cNvSpPr/>
          <p:nvPr/>
        </p:nvSpPr>
        <p:spPr>
          <a:xfrm>
            <a:off x="2670284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Ellipse 571">
            <a:extLst>
              <a:ext uri="{FF2B5EF4-FFF2-40B4-BE49-F238E27FC236}">
                <a16:creationId xmlns:a16="http://schemas.microsoft.com/office/drawing/2014/main" id="{F97DEAE0-FE28-41E6-B1D2-5365673EE7E5}"/>
              </a:ext>
            </a:extLst>
          </p:cNvPr>
          <p:cNvSpPr/>
          <p:nvPr/>
        </p:nvSpPr>
        <p:spPr>
          <a:xfrm>
            <a:off x="3215844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Ellipse 572">
            <a:extLst>
              <a:ext uri="{FF2B5EF4-FFF2-40B4-BE49-F238E27FC236}">
                <a16:creationId xmlns:a16="http://schemas.microsoft.com/office/drawing/2014/main" id="{02455896-24D1-438F-A6EC-A61AEB8C8691}"/>
              </a:ext>
            </a:extLst>
          </p:cNvPr>
          <p:cNvSpPr/>
          <p:nvPr/>
        </p:nvSpPr>
        <p:spPr>
          <a:xfrm>
            <a:off x="3761404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Ellipse 573">
            <a:extLst>
              <a:ext uri="{FF2B5EF4-FFF2-40B4-BE49-F238E27FC236}">
                <a16:creationId xmlns:a16="http://schemas.microsoft.com/office/drawing/2014/main" id="{365676C2-A60E-4293-9148-CBA7D61BFA2C}"/>
              </a:ext>
            </a:extLst>
          </p:cNvPr>
          <p:cNvSpPr/>
          <p:nvPr/>
        </p:nvSpPr>
        <p:spPr>
          <a:xfrm>
            <a:off x="4311568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Ellipse 574">
            <a:extLst>
              <a:ext uri="{FF2B5EF4-FFF2-40B4-BE49-F238E27FC236}">
                <a16:creationId xmlns:a16="http://schemas.microsoft.com/office/drawing/2014/main" id="{44B07055-B8EB-4D61-BDB7-FCBBAB4AB1AF}"/>
              </a:ext>
            </a:extLst>
          </p:cNvPr>
          <p:cNvSpPr/>
          <p:nvPr/>
        </p:nvSpPr>
        <p:spPr>
          <a:xfrm>
            <a:off x="4861732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Ellipse 575">
            <a:extLst>
              <a:ext uri="{FF2B5EF4-FFF2-40B4-BE49-F238E27FC236}">
                <a16:creationId xmlns:a16="http://schemas.microsoft.com/office/drawing/2014/main" id="{BD16202A-5322-47E0-B26A-33A411CAD5B6}"/>
              </a:ext>
            </a:extLst>
          </p:cNvPr>
          <p:cNvSpPr/>
          <p:nvPr/>
        </p:nvSpPr>
        <p:spPr>
          <a:xfrm>
            <a:off x="5411896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Ellipse 576">
            <a:extLst>
              <a:ext uri="{FF2B5EF4-FFF2-40B4-BE49-F238E27FC236}">
                <a16:creationId xmlns:a16="http://schemas.microsoft.com/office/drawing/2014/main" id="{5CA8AE7D-7C7E-4566-8633-F502D114DC97}"/>
              </a:ext>
            </a:extLst>
          </p:cNvPr>
          <p:cNvSpPr/>
          <p:nvPr/>
        </p:nvSpPr>
        <p:spPr>
          <a:xfrm>
            <a:off x="5957455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Ellipse 577">
            <a:extLst>
              <a:ext uri="{FF2B5EF4-FFF2-40B4-BE49-F238E27FC236}">
                <a16:creationId xmlns:a16="http://schemas.microsoft.com/office/drawing/2014/main" id="{E1662635-747B-4CA0-8DBC-46E15CED7EFF}"/>
              </a:ext>
            </a:extLst>
          </p:cNvPr>
          <p:cNvSpPr/>
          <p:nvPr/>
        </p:nvSpPr>
        <p:spPr>
          <a:xfrm>
            <a:off x="6503015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Ellipse 578">
            <a:extLst>
              <a:ext uri="{FF2B5EF4-FFF2-40B4-BE49-F238E27FC236}">
                <a16:creationId xmlns:a16="http://schemas.microsoft.com/office/drawing/2014/main" id="{779963F8-54F5-4A67-A263-27B039CB228A}"/>
              </a:ext>
            </a:extLst>
          </p:cNvPr>
          <p:cNvSpPr/>
          <p:nvPr/>
        </p:nvSpPr>
        <p:spPr>
          <a:xfrm>
            <a:off x="7053179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Ellipse 579">
            <a:extLst>
              <a:ext uri="{FF2B5EF4-FFF2-40B4-BE49-F238E27FC236}">
                <a16:creationId xmlns:a16="http://schemas.microsoft.com/office/drawing/2014/main" id="{7D8E43A0-5CD0-4A1F-B114-B1158932205C}"/>
              </a:ext>
            </a:extLst>
          </p:cNvPr>
          <p:cNvSpPr/>
          <p:nvPr/>
        </p:nvSpPr>
        <p:spPr>
          <a:xfrm>
            <a:off x="7603340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Ellipse 580">
            <a:extLst>
              <a:ext uri="{FF2B5EF4-FFF2-40B4-BE49-F238E27FC236}">
                <a16:creationId xmlns:a16="http://schemas.microsoft.com/office/drawing/2014/main" id="{078E1413-651F-4FBB-9EE8-0456DBB25D2C}"/>
              </a:ext>
            </a:extLst>
          </p:cNvPr>
          <p:cNvSpPr/>
          <p:nvPr/>
        </p:nvSpPr>
        <p:spPr>
          <a:xfrm>
            <a:off x="8153504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Ellipse 581">
            <a:extLst>
              <a:ext uri="{FF2B5EF4-FFF2-40B4-BE49-F238E27FC236}">
                <a16:creationId xmlns:a16="http://schemas.microsoft.com/office/drawing/2014/main" id="{2F603784-0B42-4759-9EBD-3D24BC9E99DB}"/>
              </a:ext>
            </a:extLst>
          </p:cNvPr>
          <p:cNvSpPr/>
          <p:nvPr/>
        </p:nvSpPr>
        <p:spPr>
          <a:xfrm>
            <a:off x="8699064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Ellipse 582">
            <a:extLst>
              <a:ext uri="{FF2B5EF4-FFF2-40B4-BE49-F238E27FC236}">
                <a16:creationId xmlns:a16="http://schemas.microsoft.com/office/drawing/2014/main" id="{E507BD64-2065-4481-909E-0DE2993BC83F}"/>
              </a:ext>
            </a:extLst>
          </p:cNvPr>
          <p:cNvSpPr/>
          <p:nvPr/>
        </p:nvSpPr>
        <p:spPr>
          <a:xfrm>
            <a:off x="9244624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Ellipse 583">
            <a:extLst>
              <a:ext uri="{FF2B5EF4-FFF2-40B4-BE49-F238E27FC236}">
                <a16:creationId xmlns:a16="http://schemas.microsoft.com/office/drawing/2014/main" id="{F3E9C937-1EBD-42F9-A8DB-BADDAB3FD61E}"/>
              </a:ext>
            </a:extLst>
          </p:cNvPr>
          <p:cNvSpPr/>
          <p:nvPr/>
        </p:nvSpPr>
        <p:spPr>
          <a:xfrm>
            <a:off x="9794788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Ellipse 584">
            <a:extLst>
              <a:ext uri="{FF2B5EF4-FFF2-40B4-BE49-F238E27FC236}">
                <a16:creationId xmlns:a16="http://schemas.microsoft.com/office/drawing/2014/main" id="{4C1845B4-7B69-4C0E-A52B-2B14FB65E278}"/>
              </a:ext>
            </a:extLst>
          </p:cNvPr>
          <p:cNvSpPr/>
          <p:nvPr/>
        </p:nvSpPr>
        <p:spPr>
          <a:xfrm>
            <a:off x="10344952" y="1372638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Ellipse 585">
            <a:extLst>
              <a:ext uri="{FF2B5EF4-FFF2-40B4-BE49-F238E27FC236}">
                <a16:creationId xmlns:a16="http://schemas.microsoft.com/office/drawing/2014/main" id="{6ACBE5E2-4418-4953-A5F8-B1F097CA7C15}"/>
              </a:ext>
            </a:extLst>
          </p:cNvPr>
          <p:cNvSpPr/>
          <p:nvPr/>
        </p:nvSpPr>
        <p:spPr>
          <a:xfrm>
            <a:off x="2670284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Ellipse 586">
            <a:extLst>
              <a:ext uri="{FF2B5EF4-FFF2-40B4-BE49-F238E27FC236}">
                <a16:creationId xmlns:a16="http://schemas.microsoft.com/office/drawing/2014/main" id="{E3100CB6-5C7D-498D-82DC-5868C53DE822}"/>
              </a:ext>
            </a:extLst>
          </p:cNvPr>
          <p:cNvSpPr/>
          <p:nvPr/>
        </p:nvSpPr>
        <p:spPr>
          <a:xfrm>
            <a:off x="3215844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Ellipse 587">
            <a:extLst>
              <a:ext uri="{FF2B5EF4-FFF2-40B4-BE49-F238E27FC236}">
                <a16:creationId xmlns:a16="http://schemas.microsoft.com/office/drawing/2014/main" id="{B46C0D1A-0762-43AC-9EEF-1A94293734C5}"/>
              </a:ext>
            </a:extLst>
          </p:cNvPr>
          <p:cNvSpPr/>
          <p:nvPr/>
        </p:nvSpPr>
        <p:spPr>
          <a:xfrm>
            <a:off x="3761404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Ellipse 588">
            <a:extLst>
              <a:ext uri="{FF2B5EF4-FFF2-40B4-BE49-F238E27FC236}">
                <a16:creationId xmlns:a16="http://schemas.microsoft.com/office/drawing/2014/main" id="{1CC3964C-4226-430B-9CF0-3539153315FE}"/>
              </a:ext>
            </a:extLst>
          </p:cNvPr>
          <p:cNvSpPr/>
          <p:nvPr/>
        </p:nvSpPr>
        <p:spPr>
          <a:xfrm>
            <a:off x="4311568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Ellipse 589">
            <a:extLst>
              <a:ext uri="{FF2B5EF4-FFF2-40B4-BE49-F238E27FC236}">
                <a16:creationId xmlns:a16="http://schemas.microsoft.com/office/drawing/2014/main" id="{12C6C458-896C-43BB-9BE1-A76F82254132}"/>
              </a:ext>
            </a:extLst>
          </p:cNvPr>
          <p:cNvSpPr/>
          <p:nvPr/>
        </p:nvSpPr>
        <p:spPr>
          <a:xfrm>
            <a:off x="4861732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Ellipse 590">
            <a:extLst>
              <a:ext uri="{FF2B5EF4-FFF2-40B4-BE49-F238E27FC236}">
                <a16:creationId xmlns:a16="http://schemas.microsoft.com/office/drawing/2014/main" id="{0E476221-561F-4D9E-B939-207EC601899B}"/>
              </a:ext>
            </a:extLst>
          </p:cNvPr>
          <p:cNvSpPr/>
          <p:nvPr/>
        </p:nvSpPr>
        <p:spPr>
          <a:xfrm>
            <a:off x="5411896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Ellipse 591">
            <a:extLst>
              <a:ext uri="{FF2B5EF4-FFF2-40B4-BE49-F238E27FC236}">
                <a16:creationId xmlns:a16="http://schemas.microsoft.com/office/drawing/2014/main" id="{233F7730-4D5E-4E32-97FE-6E7DF4168489}"/>
              </a:ext>
            </a:extLst>
          </p:cNvPr>
          <p:cNvSpPr/>
          <p:nvPr/>
        </p:nvSpPr>
        <p:spPr>
          <a:xfrm>
            <a:off x="5957455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Ellipse 592">
            <a:extLst>
              <a:ext uri="{FF2B5EF4-FFF2-40B4-BE49-F238E27FC236}">
                <a16:creationId xmlns:a16="http://schemas.microsoft.com/office/drawing/2014/main" id="{981EE6C5-7ADB-401C-947D-7337422122FC}"/>
              </a:ext>
            </a:extLst>
          </p:cNvPr>
          <p:cNvSpPr/>
          <p:nvPr/>
        </p:nvSpPr>
        <p:spPr>
          <a:xfrm>
            <a:off x="6503015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Ellipse 593">
            <a:extLst>
              <a:ext uri="{FF2B5EF4-FFF2-40B4-BE49-F238E27FC236}">
                <a16:creationId xmlns:a16="http://schemas.microsoft.com/office/drawing/2014/main" id="{E13EEDC7-36A6-4CE9-B3DC-1825D42F35ED}"/>
              </a:ext>
            </a:extLst>
          </p:cNvPr>
          <p:cNvSpPr/>
          <p:nvPr/>
        </p:nvSpPr>
        <p:spPr>
          <a:xfrm>
            <a:off x="7053179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Ellipse 594">
            <a:extLst>
              <a:ext uri="{FF2B5EF4-FFF2-40B4-BE49-F238E27FC236}">
                <a16:creationId xmlns:a16="http://schemas.microsoft.com/office/drawing/2014/main" id="{F5EA4C58-B2CF-4DCF-9C48-0E07054653FC}"/>
              </a:ext>
            </a:extLst>
          </p:cNvPr>
          <p:cNvSpPr/>
          <p:nvPr/>
        </p:nvSpPr>
        <p:spPr>
          <a:xfrm>
            <a:off x="7603340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Ellipse 595">
            <a:extLst>
              <a:ext uri="{FF2B5EF4-FFF2-40B4-BE49-F238E27FC236}">
                <a16:creationId xmlns:a16="http://schemas.microsoft.com/office/drawing/2014/main" id="{7EBDAE9F-2B0C-43D9-8987-B09DF319AAED}"/>
              </a:ext>
            </a:extLst>
          </p:cNvPr>
          <p:cNvSpPr/>
          <p:nvPr/>
        </p:nvSpPr>
        <p:spPr>
          <a:xfrm>
            <a:off x="8153504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Ellipse 596">
            <a:extLst>
              <a:ext uri="{FF2B5EF4-FFF2-40B4-BE49-F238E27FC236}">
                <a16:creationId xmlns:a16="http://schemas.microsoft.com/office/drawing/2014/main" id="{45EA2DD9-C427-4E89-8BCE-DCC09C793A22}"/>
              </a:ext>
            </a:extLst>
          </p:cNvPr>
          <p:cNvSpPr/>
          <p:nvPr/>
        </p:nvSpPr>
        <p:spPr>
          <a:xfrm>
            <a:off x="8699064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Ellipse 597">
            <a:extLst>
              <a:ext uri="{FF2B5EF4-FFF2-40B4-BE49-F238E27FC236}">
                <a16:creationId xmlns:a16="http://schemas.microsoft.com/office/drawing/2014/main" id="{C6CB7D0C-83DA-45A5-86BC-7F34BAA1FF7C}"/>
              </a:ext>
            </a:extLst>
          </p:cNvPr>
          <p:cNvSpPr/>
          <p:nvPr/>
        </p:nvSpPr>
        <p:spPr>
          <a:xfrm>
            <a:off x="9244624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Ellipse 598">
            <a:extLst>
              <a:ext uri="{FF2B5EF4-FFF2-40B4-BE49-F238E27FC236}">
                <a16:creationId xmlns:a16="http://schemas.microsoft.com/office/drawing/2014/main" id="{43EB0D33-4E32-4E66-9114-C07AB50F2E11}"/>
              </a:ext>
            </a:extLst>
          </p:cNvPr>
          <p:cNvSpPr/>
          <p:nvPr/>
        </p:nvSpPr>
        <p:spPr>
          <a:xfrm>
            <a:off x="9794788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Ellipse 599">
            <a:extLst>
              <a:ext uri="{FF2B5EF4-FFF2-40B4-BE49-F238E27FC236}">
                <a16:creationId xmlns:a16="http://schemas.microsoft.com/office/drawing/2014/main" id="{72FB73E7-C088-4687-B7E2-E2F5E48AC71C}"/>
              </a:ext>
            </a:extLst>
          </p:cNvPr>
          <p:cNvSpPr/>
          <p:nvPr/>
        </p:nvSpPr>
        <p:spPr>
          <a:xfrm>
            <a:off x="10344952" y="2329232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Ellipse 600">
            <a:extLst>
              <a:ext uri="{FF2B5EF4-FFF2-40B4-BE49-F238E27FC236}">
                <a16:creationId xmlns:a16="http://schemas.microsoft.com/office/drawing/2014/main" id="{13831409-38D1-4E32-A960-468E26B96E75}"/>
              </a:ext>
            </a:extLst>
          </p:cNvPr>
          <p:cNvSpPr/>
          <p:nvPr/>
        </p:nvSpPr>
        <p:spPr>
          <a:xfrm>
            <a:off x="2670284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Ellipse 601">
            <a:extLst>
              <a:ext uri="{FF2B5EF4-FFF2-40B4-BE49-F238E27FC236}">
                <a16:creationId xmlns:a16="http://schemas.microsoft.com/office/drawing/2014/main" id="{1D2645B9-77C0-4383-BCA5-98A344E3858A}"/>
              </a:ext>
            </a:extLst>
          </p:cNvPr>
          <p:cNvSpPr/>
          <p:nvPr/>
        </p:nvSpPr>
        <p:spPr>
          <a:xfrm>
            <a:off x="3215844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Ellipse 602">
            <a:extLst>
              <a:ext uri="{FF2B5EF4-FFF2-40B4-BE49-F238E27FC236}">
                <a16:creationId xmlns:a16="http://schemas.microsoft.com/office/drawing/2014/main" id="{D2DD360F-F7F2-4054-816A-4B2FA726A212}"/>
              </a:ext>
            </a:extLst>
          </p:cNvPr>
          <p:cNvSpPr/>
          <p:nvPr/>
        </p:nvSpPr>
        <p:spPr>
          <a:xfrm>
            <a:off x="3761404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Ellipse 603">
            <a:extLst>
              <a:ext uri="{FF2B5EF4-FFF2-40B4-BE49-F238E27FC236}">
                <a16:creationId xmlns:a16="http://schemas.microsoft.com/office/drawing/2014/main" id="{D4F6A53B-D540-45E6-8719-33E3FA81BB8A}"/>
              </a:ext>
            </a:extLst>
          </p:cNvPr>
          <p:cNvSpPr/>
          <p:nvPr/>
        </p:nvSpPr>
        <p:spPr>
          <a:xfrm>
            <a:off x="4311568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Ellipse 604">
            <a:extLst>
              <a:ext uri="{FF2B5EF4-FFF2-40B4-BE49-F238E27FC236}">
                <a16:creationId xmlns:a16="http://schemas.microsoft.com/office/drawing/2014/main" id="{AF30C6D7-DABB-4A4C-B28E-A754145AFDDB}"/>
              </a:ext>
            </a:extLst>
          </p:cNvPr>
          <p:cNvSpPr/>
          <p:nvPr/>
        </p:nvSpPr>
        <p:spPr>
          <a:xfrm>
            <a:off x="4861732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Ellipse 605">
            <a:extLst>
              <a:ext uri="{FF2B5EF4-FFF2-40B4-BE49-F238E27FC236}">
                <a16:creationId xmlns:a16="http://schemas.microsoft.com/office/drawing/2014/main" id="{0D4D7725-D8D3-44D6-A8A5-143B48242CC7}"/>
              </a:ext>
            </a:extLst>
          </p:cNvPr>
          <p:cNvSpPr/>
          <p:nvPr/>
        </p:nvSpPr>
        <p:spPr>
          <a:xfrm>
            <a:off x="5411896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Ellipse 606">
            <a:extLst>
              <a:ext uri="{FF2B5EF4-FFF2-40B4-BE49-F238E27FC236}">
                <a16:creationId xmlns:a16="http://schemas.microsoft.com/office/drawing/2014/main" id="{274DCFE5-88E2-4403-BCE9-075B1212CFF7}"/>
              </a:ext>
            </a:extLst>
          </p:cNvPr>
          <p:cNvSpPr/>
          <p:nvPr/>
        </p:nvSpPr>
        <p:spPr>
          <a:xfrm>
            <a:off x="5957455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Ellipse 607">
            <a:extLst>
              <a:ext uri="{FF2B5EF4-FFF2-40B4-BE49-F238E27FC236}">
                <a16:creationId xmlns:a16="http://schemas.microsoft.com/office/drawing/2014/main" id="{F2EC974D-5810-4AE1-8029-E48F8ECB9C7E}"/>
              </a:ext>
            </a:extLst>
          </p:cNvPr>
          <p:cNvSpPr/>
          <p:nvPr/>
        </p:nvSpPr>
        <p:spPr>
          <a:xfrm>
            <a:off x="6503015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Ellipse 608">
            <a:extLst>
              <a:ext uri="{FF2B5EF4-FFF2-40B4-BE49-F238E27FC236}">
                <a16:creationId xmlns:a16="http://schemas.microsoft.com/office/drawing/2014/main" id="{E0977EAF-471B-48F6-B0C6-1DFE302DB571}"/>
              </a:ext>
            </a:extLst>
          </p:cNvPr>
          <p:cNvSpPr/>
          <p:nvPr/>
        </p:nvSpPr>
        <p:spPr>
          <a:xfrm>
            <a:off x="7053179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Ellipse 609">
            <a:extLst>
              <a:ext uri="{FF2B5EF4-FFF2-40B4-BE49-F238E27FC236}">
                <a16:creationId xmlns:a16="http://schemas.microsoft.com/office/drawing/2014/main" id="{DDAC1324-C0AC-42D1-89C0-F7E509C9A0AE}"/>
              </a:ext>
            </a:extLst>
          </p:cNvPr>
          <p:cNvSpPr/>
          <p:nvPr/>
        </p:nvSpPr>
        <p:spPr>
          <a:xfrm>
            <a:off x="7603340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Ellipse 610">
            <a:extLst>
              <a:ext uri="{FF2B5EF4-FFF2-40B4-BE49-F238E27FC236}">
                <a16:creationId xmlns:a16="http://schemas.microsoft.com/office/drawing/2014/main" id="{11A31E96-CEEA-4D0A-8D2A-07A8D4A80EBB}"/>
              </a:ext>
            </a:extLst>
          </p:cNvPr>
          <p:cNvSpPr/>
          <p:nvPr/>
        </p:nvSpPr>
        <p:spPr>
          <a:xfrm>
            <a:off x="8153504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Ellipse 611">
            <a:extLst>
              <a:ext uri="{FF2B5EF4-FFF2-40B4-BE49-F238E27FC236}">
                <a16:creationId xmlns:a16="http://schemas.microsoft.com/office/drawing/2014/main" id="{E7880C72-A9D3-4A41-8078-56DB247505DA}"/>
              </a:ext>
            </a:extLst>
          </p:cNvPr>
          <p:cNvSpPr/>
          <p:nvPr/>
        </p:nvSpPr>
        <p:spPr>
          <a:xfrm>
            <a:off x="8699064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Ellipse 612">
            <a:extLst>
              <a:ext uri="{FF2B5EF4-FFF2-40B4-BE49-F238E27FC236}">
                <a16:creationId xmlns:a16="http://schemas.microsoft.com/office/drawing/2014/main" id="{7BD77713-2CA2-4375-9B2B-A3918CD74706}"/>
              </a:ext>
            </a:extLst>
          </p:cNvPr>
          <p:cNvSpPr/>
          <p:nvPr/>
        </p:nvSpPr>
        <p:spPr>
          <a:xfrm>
            <a:off x="9244624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Ellipse 613">
            <a:extLst>
              <a:ext uri="{FF2B5EF4-FFF2-40B4-BE49-F238E27FC236}">
                <a16:creationId xmlns:a16="http://schemas.microsoft.com/office/drawing/2014/main" id="{3BAEA580-BBAC-49C2-8DD1-9E72F1655536}"/>
              </a:ext>
            </a:extLst>
          </p:cNvPr>
          <p:cNvSpPr/>
          <p:nvPr/>
        </p:nvSpPr>
        <p:spPr>
          <a:xfrm>
            <a:off x="9794788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Ellipse 614">
            <a:extLst>
              <a:ext uri="{FF2B5EF4-FFF2-40B4-BE49-F238E27FC236}">
                <a16:creationId xmlns:a16="http://schemas.microsoft.com/office/drawing/2014/main" id="{0AC594A4-DD5F-41D1-937E-2B5281FF8005}"/>
              </a:ext>
            </a:extLst>
          </p:cNvPr>
          <p:cNvSpPr/>
          <p:nvPr/>
        </p:nvSpPr>
        <p:spPr>
          <a:xfrm>
            <a:off x="10344952" y="2807529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Ellipse 615">
            <a:extLst>
              <a:ext uri="{FF2B5EF4-FFF2-40B4-BE49-F238E27FC236}">
                <a16:creationId xmlns:a16="http://schemas.microsoft.com/office/drawing/2014/main" id="{5BDEE181-D355-4312-AFF1-38E90F5AFAB0}"/>
              </a:ext>
            </a:extLst>
          </p:cNvPr>
          <p:cNvSpPr/>
          <p:nvPr/>
        </p:nvSpPr>
        <p:spPr>
          <a:xfrm>
            <a:off x="2670284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Ellipse 616">
            <a:extLst>
              <a:ext uri="{FF2B5EF4-FFF2-40B4-BE49-F238E27FC236}">
                <a16:creationId xmlns:a16="http://schemas.microsoft.com/office/drawing/2014/main" id="{6776AFE6-F9B7-4133-AD2C-FF0E8A2FAAAB}"/>
              </a:ext>
            </a:extLst>
          </p:cNvPr>
          <p:cNvSpPr/>
          <p:nvPr/>
        </p:nvSpPr>
        <p:spPr>
          <a:xfrm>
            <a:off x="3215844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Ellipse 617">
            <a:extLst>
              <a:ext uri="{FF2B5EF4-FFF2-40B4-BE49-F238E27FC236}">
                <a16:creationId xmlns:a16="http://schemas.microsoft.com/office/drawing/2014/main" id="{16B2B949-3847-4D62-9D72-56D42AE96EA7}"/>
              </a:ext>
            </a:extLst>
          </p:cNvPr>
          <p:cNvSpPr/>
          <p:nvPr/>
        </p:nvSpPr>
        <p:spPr>
          <a:xfrm>
            <a:off x="3761404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Ellipse 618">
            <a:extLst>
              <a:ext uri="{FF2B5EF4-FFF2-40B4-BE49-F238E27FC236}">
                <a16:creationId xmlns:a16="http://schemas.microsoft.com/office/drawing/2014/main" id="{7EE683BB-1558-4CE4-A5C2-B70C14FA98C8}"/>
              </a:ext>
            </a:extLst>
          </p:cNvPr>
          <p:cNvSpPr/>
          <p:nvPr/>
        </p:nvSpPr>
        <p:spPr>
          <a:xfrm>
            <a:off x="4311568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Ellipse 619">
            <a:extLst>
              <a:ext uri="{FF2B5EF4-FFF2-40B4-BE49-F238E27FC236}">
                <a16:creationId xmlns:a16="http://schemas.microsoft.com/office/drawing/2014/main" id="{F25D8F22-1014-41BC-A287-6005ECBB3301}"/>
              </a:ext>
            </a:extLst>
          </p:cNvPr>
          <p:cNvSpPr/>
          <p:nvPr/>
        </p:nvSpPr>
        <p:spPr>
          <a:xfrm>
            <a:off x="4861732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Ellipse 620">
            <a:extLst>
              <a:ext uri="{FF2B5EF4-FFF2-40B4-BE49-F238E27FC236}">
                <a16:creationId xmlns:a16="http://schemas.microsoft.com/office/drawing/2014/main" id="{04AAF9CE-687E-43D6-A243-6C363BC76EEB}"/>
              </a:ext>
            </a:extLst>
          </p:cNvPr>
          <p:cNvSpPr/>
          <p:nvPr/>
        </p:nvSpPr>
        <p:spPr>
          <a:xfrm>
            <a:off x="5411896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Ellipse 621">
            <a:extLst>
              <a:ext uri="{FF2B5EF4-FFF2-40B4-BE49-F238E27FC236}">
                <a16:creationId xmlns:a16="http://schemas.microsoft.com/office/drawing/2014/main" id="{80C620DD-2774-493B-B57C-3B9CB0D5134F}"/>
              </a:ext>
            </a:extLst>
          </p:cNvPr>
          <p:cNvSpPr/>
          <p:nvPr/>
        </p:nvSpPr>
        <p:spPr>
          <a:xfrm>
            <a:off x="5957455" y="3285826"/>
            <a:ext cx="275943" cy="2759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Ellipse 622">
            <a:extLst>
              <a:ext uri="{FF2B5EF4-FFF2-40B4-BE49-F238E27FC236}">
                <a16:creationId xmlns:a16="http://schemas.microsoft.com/office/drawing/2014/main" id="{1C047616-7801-416A-A2C7-B58E586CAFFD}"/>
              </a:ext>
            </a:extLst>
          </p:cNvPr>
          <p:cNvSpPr/>
          <p:nvPr/>
        </p:nvSpPr>
        <p:spPr>
          <a:xfrm>
            <a:off x="6503015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Ellipse 623">
            <a:extLst>
              <a:ext uri="{FF2B5EF4-FFF2-40B4-BE49-F238E27FC236}">
                <a16:creationId xmlns:a16="http://schemas.microsoft.com/office/drawing/2014/main" id="{4BF0DA09-6BB7-45C9-B32D-7003859A9A53}"/>
              </a:ext>
            </a:extLst>
          </p:cNvPr>
          <p:cNvSpPr/>
          <p:nvPr/>
        </p:nvSpPr>
        <p:spPr>
          <a:xfrm>
            <a:off x="7053179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Ellipse 624">
            <a:extLst>
              <a:ext uri="{FF2B5EF4-FFF2-40B4-BE49-F238E27FC236}">
                <a16:creationId xmlns:a16="http://schemas.microsoft.com/office/drawing/2014/main" id="{7D593BF9-D218-425E-AEDB-799784B816E0}"/>
              </a:ext>
            </a:extLst>
          </p:cNvPr>
          <p:cNvSpPr/>
          <p:nvPr/>
        </p:nvSpPr>
        <p:spPr>
          <a:xfrm>
            <a:off x="7603340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Ellipse 625">
            <a:extLst>
              <a:ext uri="{FF2B5EF4-FFF2-40B4-BE49-F238E27FC236}">
                <a16:creationId xmlns:a16="http://schemas.microsoft.com/office/drawing/2014/main" id="{06887962-9F5E-4B6D-A75C-DB9CE9B97424}"/>
              </a:ext>
            </a:extLst>
          </p:cNvPr>
          <p:cNvSpPr/>
          <p:nvPr/>
        </p:nvSpPr>
        <p:spPr>
          <a:xfrm>
            <a:off x="8153504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Ellipse 626">
            <a:extLst>
              <a:ext uri="{FF2B5EF4-FFF2-40B4-BE49-F238E27FC236}">
                <a16:creationId xmlns:a16="http://schemas.microsoft.com/office/drawing/2014/main" id="{51143265-7770-4503-8152-AE9209E89DE3}"/>
              </a:ext>
            </a:extLst>
          </p:cNvPr>
          <p:cNvSpPr/>
          <p:nvPr/>
        </p:nvSpPr>
        <p:spPr>
          <a:xfrm>
            <a:off x="8699064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Ellipse 627">
            <a:extLst>
              <a:ext uri="{FF2B5EF4-FFF2-40B4-BE49-F238E27FC236}">
                <a16:creationId xmlns:a16="http://schemas.microsoft.com/office/drawing/2014/main" id="{D8228D5F-718C-4B9D-8D32-2F9E6BB434CC}"/>
              </a:ext>
            </a:extLst>
          </p:cNvPr>
          <p:cNvSpPr/>
          <p:nvPr/>
        </p:nvSpPr>
        <p:spPr>
          <a:xfrm>
            <a:off x="9244624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Ellipse 628">
            <a:extLst>
              <a:ext uri="{FF2B5EF4-FFF2-40B4-BE49-F238E27FC236}">
                <a16:creationId xmlns:a16="http://schemas.microsoft.com/office/drawing/2014/main" id="{04E4D893-5DB3-48A2-9CB1-A87FDDE240CE}"/>
              </a:ext>
            </a:extLst>
          </p:cNvPr>
          <p:cNvSpPr/>
          <p:nvPr/>
        </p:nvSpPr>
        <p:spPr>
          <a:xfrm>
            <a:off x="9794788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Ellipse 629">
            <a:extLst>
              <a:ext uri="{FF2B5EF4-FFF2-40B4-BE49-F238E27FC236}">
                <a16:creationId xmlns:a16="http://schemas.microsoft.com/office/drawing/2014/main" id="{5DC27AC0-AD77-4816-BB67-983823DF3918}"/>
              </a:ext>
            </a:extLst>
          </p:cNvPr>
          <p:cNvSpPr/>
          <p:nvPr/>
        </p:nvSpPr>
        <p:spPr>
          <a:xfrm>
            <a:off x="10344952" y="3285826"/>
            <a:ext cx="275943" cy="2759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517D9003-439F-4B77-9B21-44DC23DC5B77}"/>
              </a:ext>
            </a:extLst>
          </p:cNvPr>
          <p:cNvSpPr/>
          <p:nvPr/>
        </p:nvSpPr>
        <p:spPr>
          <a:xfrm>
            <a:off x="-209855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E9772334-420A-4C5A-9CF6-17ABBD8CE5EB}"/>
              </a:ext>
            </a:extLst>
          </p:cNvPr>
          <p:cNvSpPr/>
          <p:nvPr/>
        </p:nvSpPr>
        <p:spPr>
          <a:xfrm>
            <a:off x="335705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B52EC0AB-801F-4328-90D3-B63EFEF0A822}"/>
              </a:ext>
            </a:extLst>
          </p:cNvPr>
          <p:cNvSpPr/>
          <p:nvPr/>
        </p:nvSpPr>
        <p:spPr>
          <a:xfrm>
            <a:off x="881265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8C351543-AA57-4E15-88C9-7DFE690684DA}"/>
              </a:ext>
            </a:extLst>
          </p:cNvPr>
          <p:cNvSpPr/>
          <p:nvPr/>
        </p:nvSpPr>
        <p:spPr>
          <a:xfrm>
            <a:off x="1431429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43199781-8BD3-4F62-9B90-67CFB254CE5E}"/>
              </a:ext>
            </a:extLst>
          </p:cNvPr>
          <p:cNvSpPr/>
          <p:nvPr/>
        </p:nvSpPr>
        <p:spPr>
          <a:xfrm>
            <a:off x="1981593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58627FFC-CF57-4FA6-8799-07A63EFE0E58}"/>
              </a:ext>
            </a:extLst>
          </p:cNvPr>
          <p:cNvSpPr/>
          <p:nvPr/>
        </p:nvSpPr>
        <p:spPr>
          <a:xfrm>
            <a:off x="2531757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79507F72-59B3-44C6-8982-A66ACA832448}"/>
              </a:ext>
            </a:extLst>
          </p:cNvPr>
          <p:cNvSpPr/>
          <p:nvPr/>
        </p:nvSpPr>
        <p:spPr>
          <a:xfrm>
            <a:off x="3077313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743BD4E8-9F56-48B5-8098-1FF99FD70D11}"/>
              </a:ext>
            </a:extLst>
          </p:cNvPr>
          <p:cNvSpPr/>
          <p:nvPr/>
        </p:nvSpPr>
        <p:spPr>
          <a:xfrm>
            <a:off x="3622873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D69FF6DA-4C92-4D12-BDB3-09847AC37A95}"/>
              </a:ext>
            </a:extLst>
          </p:cNvPr>
          <p:cNvSpPr/>
          <p:nvPr/>
        </p:nvSpPr>
        <p:spPr>
          <a:xfrm>
            <a:off x="4173037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0A4E7F06-6789-4D73-89A6-0D6A7E7B4709}"/>
              </a:ext>
            </a:extLst>
          </p:cNvPr>
          <p:cNvSpPr/>
          <p:nvPr/>
        </p:nvSpPr>
        <p:spPr>
          <a:xfrm>
            <a:off x="4723201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E7E7A7AE-146A-4DCD-B14D-7D865466A955}"/>
              </a:ext>
            </a:extLst>
          </p:cNvPr>
          <p:cNvSpPr/>
          <p:nvPr/>
        </p:nvSpPr>
        <p:spPr>
          <a:xfrm>
            <a:off x="5273365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89DEDB90-95A0-423D-9398-4A549C5A3A77}"/>
              </a:ext>
            </a:extLst>
          </p:cNvPr>
          <p:cNvSpPr/>
          <p:nvPr/>
        </p:nvSpPr>
        <p:spPr>
          <a:xfrm>
            <a:off x="5818925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F5A7D0A7-7D8A-43D1-AEB1-32BC58B88761}"/>
              </a:ext>
            </a:extLst>
          </p:cNvPr>
          <p:cNvSpPr/>
          <p:nvPr/>
        </p:nvSpPr>
        <p:spPr>
          <a:xfrm>
            <a:off x="6364485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C400263F-D2C9-4D2D-80FA-D0A2E29FF94F}"/>
              </a:ext>
            </a:extLst>
          </p:cNvPr>
          <p:cNvSpPr/>
          <p:nvPr/>
        </p:nvSpPr>
        <p:spPr>
          <a:xfrm>
            <a:off x="6914649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C79AE708-38B8-496F-9E45-822B9B895C3C}"/>
              </a:ext>
            </a:extLst>
          </p:cNvPr>
          <p:cNvSpPr/>
          <p:nvPr/>
        </p:nvSpPr>
        <p:spPr>
          <a:xfrm>
            <a:off x="7464813" y="2661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A8925EF4-BDDC-481A-8F93-414074C9D32A}"/>
              </a:ext>
            </a:extLst>
          </p:cNvPr>
          <p:cNvSpPr/>
          <p:nvPr/>
        </p:nvSpPr>
        <p:spPr>
          <a:xfrm>
            <a:off x="-209855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284F33C8-85BE-4025-9F72-85EB9A354449}"/>
              </a:ext>
            </a:extLst>
          </p:cNvPr>
          <p:cNvSpPr/>
          <p:nvPr/>
        </p:nvSpPr>
        <p:spPr>
          <a:xfrm>
            <a:off x="335705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7918ECD1-528F-4BA5-9B88-EBC6CAE43A43}"/>
              </a:ext>
            </a:extLst>
          </p:cNvPr>
          <p:cNvSpPr/>
          <p:nvPr/>
        </p:nvSpPr>
        <p:spPr>
          <a:xfrm>
            <a:off x="881265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BE6B2661-5442-4664-B07D-1DB13D414E3D}"/>
              </a:ext>
            </a:extLst>
          </p:cNvPr>
          <p:cNvSpPr/>
          <p:nvPr/>
        </p:nvSpPr>
        <p:spPr>
          <a:xfrm>
            <a:off x="1431429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12CC0152-3D37-4ED0-ACD4-B72CC803A778}"/>
              </a:ext>
            </a:extLst>
          </p:cNvPr>
          <p:cNvSpPr/>
          <p:nvPr/>
        </p:nvSpPr>
        <p:spPr>
          <a:xfrm>
            <a:off x="1981593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6782A073-A71C-4E22-BAEC-34FD1C732142}"/>
              </a:ext>
            </a:extLst>
          </p:cNvPr>
          <p:cNvSpPr/>
          <p:nvPr/>
        </p:nvSpPr>
        <p:spPr>
          <a:xfrm>
            <a:off x="2531757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FEB7D059-9754-485B-B9D0-5FEB9C971D1C}"/>
              </a:ext>
            </a:extLst>
          </p:cNvPr>
          <p:cNvSpPr/>
          <p:nvPr/>
        </p:nvSpPr>
        <p:spPr>
          <a:xfrm>
            <a:off x="3077313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B2149449-E66C-4395-B3AD-D1D013E40249}"/>
              </a:ext>
            </a:extLst>
          </p:cNvPr>
          <p:cNvSpPr/>
          <p:nvPr/>
        </p:nvSpPr>
        <p:spPr>
          <a:xfrm>
            <a:off x="3622873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9113EAB4-8195-4A1E-9682-5CD099F41DF6}"/>
              </a:ext>
            </a:extLst>
          </p:cNvPr>
          <p:cNvSpPr/>
          <p:nvPr/>
        </p:nvSpPr>
        <p:spPr>
          <a:xfrm>
            <a:off x="4173037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B5E74BDD-06B2-4015-9505-4521BF343E48}"/>
              </a:ext>
            </a:extLst>
          </p:cNvPr>
          <p:cNvSpPr/>
          <p:nvPr/>
        </p:nvSpPr>
        <p:spPr>
          <a:xfrm>
            <a:off x="4723201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911A2EFD-2292-4898-972D-3A0683D3B6B2}"/>
              </a:ext>
            </a:extLst>
          </p:cNvPr>
          <p:cNvSpPr/>
          <p:nvPr/>
        </p:nvSpPr>
        <p:spPr>
          <a:xfrm>
            <a:off x="5273365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D559D88B-905C-41CA-BF23-0DD758F467DA}"/>
              </a:ext>
            </a:extLst>
          </p:cNvPr>
          <p:cNvSpPr/>
          <p:nvPr/>
        </p:nvSpPr>
        <p:spPr>
          <a:xfrm>
            <a:off x="5818925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BE023EEA-3D8F-46B2-B68B-1CC1362BB0DA}"/>
              </a:ext>
            </a:extLst>
          </p:cNvPr>
          <p:cNvSpPr/>
          <p:nvPr/>
        </p:nvSpPr>
        <p:spPr>
          <a:xfrm>
            <a:off x="6364485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ADF5FC16-A3BB-4D06-A539-C25F9C7090F7}"/>
              </a:ext>
            </a:extLst>
          </p:cNvPr>
          <p:cNvSpPr/>
          <p:nvPr/>
        </p:nvSpPr>
        <p:spPr>
          <a:xfrm>
            <a:off x="6914649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BF4B75FA-F631-4BE3-A0D1-E702E7E0C9CB}"/>
              </a:ext>
            </a:extLst>
          </p:cNvPr>
          <p:cNvSpPr/>
          <p:nvPr/>
        </p:nvSpPr>
        <p:spPr>
          <a:xfrm>
            <a:off x="7464813" y="50490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58677178-6D61-4718-8F51-12D409CB66FB}"/>
              </a:ext>
            </a:extLst>
          </p:cNvPr>
          <p:cNvSpPr/>
          <p:nvPr/>
        </p:nvSpPr>
        <p:spPr>
          <a:xfrm>
            <a:off x="-209855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339C5999-DA82-4B5D-8399-D021D9BB8BF3}"/>
              </a:ext>
            </a:extLst>
          </p:cNvPr>
          <p:cNvSpPr/>
          <p:nvPr/>
        </p:nvSpPr>
        <p:spPr>
          <a:xfrm>
            <a:off x="335705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6FA27871-0712-4F7E-BA84-B17EA11699EF}"/>
              </a:ext>
            </a:extLst>
          </p:cNvPr>
          <p:cNvSpPr/>
          <p:nvPr/>
        </p:nvSpPr>
        <p:spPr>
          <a:xfrm>
            <a:off x="881265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AF772DF6-C378-434C-80D5-00E06D63D08C}"/>
              </a:ext>
            </a:extLst>
          </p:cNvPr>
          <p:cNvSpPr/>
          <p:nvPr/>
        </p:nvSpPr>
        <p:spPr>
          <a:xfrm>
            <a:off x="1431429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50EAD44E-B95E-48F0-9536-ACAF84CCB67A}"/>
              </a:ext>
            </a:extLst>
          </p:cNvPr>
          <p:cNvSpPr/>
          <p:nvPr/>
        </p:nvSpPr>
        <p:spPr>
          <a:xfrm>
            <a:off x="1981593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A68B3B31-D6C0-4AE4-86CF-B344D450D467}"/>
              </a:ext>
            </a:extLst>
          </p:cNvPr>
          <p:cNvSpPr/>
          <p:nvPr/>
        </p:nvSpPr>
        <p:spPr>
          <a:xfrm>
            <a:off x="2531757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0E22DB52-CE4E-451F-A699-2CB041670411}"/>
              </a:ext>
            </a:extLst>
          </p:cNvPr>
          <p:cNvSpPr/>
          <p:nvPr/>
        </p:nvSpPr>
        <p:spPr>
          <a:xfrm>
            <a:off x="3077313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7B09A075-E906-475E-B8A2-28D1D6EF17C1}"/>
              </a:ext>
            </a:extLst>
          </p:cNvPr>
          <p:cNvSpPr/>
          <p:nvPr/>
        </p:nvSpPr>
        <p:spPr>
          <a:xfrm>
            <a:off x="3622873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31B5C45D-1457-48A6-8209-DC96C0A9D9CE}"/>
              </a:ext>
            </a:extLst>
          </p:cNvPr>
          <p:cNvSpPr/>
          <p:nvPr/>
        </p:nvSpPr>
        <p:spPr>
          <a:xfrm>
            <a:off x="4173037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11E43DF9-262E-4355-A034-1D614C436698}"/>
              </a:ext>
            </a:extLst>
          </p:cNvPr>
          <p:cNvSpPr/>
          <p:nvPr/>
        </p:nvSpPr>
        <p:spPr>
          <a:xfrm>
            <a:off x="4723201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87923BFA-3F89-4AA1-8013-06CB5CFB209D}"/>
              </a:ext>
            </a:extLst>
          </p:cNvPr>
          <p:cNvSpPr/>
          <p:nvPr/>
        </p:nvSpPr>
        <p:spPr>
          <a:xfrm>
            <a:off x="5273365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60D5C455-A410-4770-9395-8FA6DFFE385A}"/>
              </a:ext>
            </a:extLst>
          </p:cNvPr>
          <p:cNvSpPr/>
          <p:nvPr/>
        </p:nvSpPr>
        <p:spPr>
          <a:xfrm>
            <a:off x="5818925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4A8C535D-1505-432D-BC99-6F69D7B27F53}"/>
              </a:ext>
            </a:extLst>
          </p:cNvPr>
          <p:cNvSpPr/>
          <p:nvPr/>
        </p:nvSpPr>
        <p:spPr>
          <a:xfrm>
            <a:off x="6364485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60A12564-C5CC-432B-AD58-0A030433905D}"/>
              </a:ext>
            </a:extLst>
          </p:cNvPr>
          <p:cNvSpPr/>
          <p:nvPr/>
        </p:nvSpPr>
        <p:spPr>
          <a:xfrm>
            <a:off x="6914649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459E887F-FD93-4309-A257-B928593BAEAC}"/>
              </a:ext>
            </a:extLst>
          </p:cNvPr>
          <p:cNvSpPr/>
          <p:nvPr/>
        </p:nvSpPr>
        <p:spPr>
          <a:xfrm>
            <a:off x="7464813" y="98320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E6AA54C3-A2BB-46A5-BA92-CD50FE7303F2}"/>
              </a:ext>
            </a:extLst>
          </p:cNvPr>
          <p:cNvSpPr/>
          <p:nvPr/>
        </p:nvSpPr>
        <p:spPr>
          <a:xfrm>
            <a:off x="-209855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71C5AAB9-7309-47C4-BADC-F18C127FED7B}"/>
              </a:ext>
            </a:extLst>
          </p:cNvPr>
          <p:cNvSpPr/>
          <p:nvPr/>
        </p:nvSpPr>
        <p:spPr>
          <a:xfrm>
            <a:off x="335705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9340FDA-EA84-4FA3-AFD5-AE17676FD6DF}"/>
              </a:ext>
            </a:extLst>
          </p:cNvPr>
          <p:cNvSpPr/>
          <p:nvPr/>
        </p:nvSpPr>
        <p:spPr>
          <a:xfrm>
            <a:off x="881265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3292A607-674C-454D-ABD0-C07C3F1795B2}"/>
              </a:ext>
            </a:extLst>
          </p:cNvPr>
          <p:cNvSpPr/>
          <p:nvPr/>
        </p:nvSpPr>
        <p:spPr>
          <a:xfrm>
            <a:off x="1431429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CA5F8060-B338-4815-8129-CA0B25554C14}"/>
              </a:ext>
            </a:extLst>
          </p:cNvPr>
          <p:cNvSpPr/>
          <p:nvPr/>
        </p:nvSpPr>
        <p:spPr>
          <a:xfrm>
            <a:off x="1981593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D6E4B460-4AD1-4EC4-83ED-0BA3E55AD1F5}"/>
              </a:ext>
            </a:extLst>
          </p:cNvPr>
          <p:cNvSpPr/>
          <p:nvPr/>
        </p:nvSpPr>
        <p:spPr>
          <a:xfrm>
            <a:off x="2531757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8D5F08C7-B74E-4DDC-BD49-9E9F1E09FCF4}"/>
              </a:ext>
            </a:extLst>
          </p:cNvPr>
          <p:cNvSpPr/>
          <p:nvPr/>
        </p:nvSpPr>
        <p:spPr>
          <a:xfrm>
            <a:off x="3077313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5A5BDD5C-BCE5-4A2F-A022-8822CA77C595}"/>
              </a:ext>
            </a:extLst>
          </p:cNvPr>
          <p:cNvSpPr/>
          <p:nvPr/>
        </p:nvSpPr>
        <p:spPr>
          <a:xfrm>
            <a:off x="3622873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AF87635B-AC6A-468B-94B7-7F81F459AB10}"/>
              </a:ext>
            </a:extLst>
          </p:cNvPr>
          <p:cNvSpPr/>
          <p:nvPr/>
        </p:nvSpPr>
        <p:spPr>
          <a:xfrm>
            <a:off x="4173037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B55A931B-01C7-4D7D-BBE8-06B6C73F85F0}"/>
              </a:ext>
            </a:extLst>
          </p:cNvPr>
          <p:cNvSpPr/>
          <p:nvPr/>
        </p:nvSpPr>
        <p:spPr>
          <a:xfrm>
            <a:off x="4723201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6B039946-9619-4F24-9D20-6206EF29DFD9}"/>
              </a:ext>
            </a:extLst>
          </p:cNvPr>
          <p:cNvSpPr/>
          <p:nvPr/>
        </p:nvSpPr>
        <p:spPr>
          <a:xfrm>
            <a:off x="5273365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3B652E98-8A5D-455E-95FC-68B1F9446156}"/>
              </a:ext>
            </a:extLst>
          </p:cNvPr>
          <p:cNvSpPr/>
          <p:nvPr/>
        </p:nvSpPr>
        <p:spPr>
          <a:xfrm>
            <a:off x="5818925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7DF6D3C1-5D3A-4450-BFD5-79D647D50B4E}"/>
              </a:ext>
            </a:extLst>
          </p:cNvPr>
          <p:cNvSpPr/>
          <p:nvPr/>
        </p:nvSpPr>
        <p:spPr>
          <a:xfrm>
            <a:off x="6364485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917053C0-DF5D-4462-A3EB-AB20ACD9FD07}"/>
              </a:ext>
            </a:extLst>
          </p:cNvPr>
          <p:cNvSpPr/>
          <p:nvPr/>
        </p:nvSpPr>
        <p:spPr>
          <a:xfrm>
            <a:off x="6914649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32AFD927-D3A0-4EA1-B754-2CE7C4E28D99}"/>
              </a:ext>
            </a:extLst>
          </p:cNvPr>
          <p:cNvSpPr/>
          <p:nvPr/>
        </p:nvSpPr>
        <p:spPr>
          <a:xfrm>
            <a:off x="7464813" y="193979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28E07CD9-5A91-4119-847A-68B6A4AC06B0}"/>
              </a:ext>
            </a:extLst>
          </p:cNvPr>
          <p:cNvSpPr/>
          <p:nvPr/>
        </p:nvSpPr>
        <p:spPr>
          <a:xfrm>
            <a:off x="-209855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C41F1B13-03A0-4A80-BC74-31DC0FEF6251}"/>
              </a:ext>
            </a:extLst>
          </p:cNvPr>
          <p:cNvSpPr/>
          <p:nvPr/>
        </p:nvSpPr>
        <p:spPr>
          <a:xfrm>
            <a:off x="335705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6C78FCEE-5318-49BC-AAF5-B07321384515}"/>
              </a:ext>
            </a:extLst>
          </p:cNvPr>
          <p:cNvSpPr/>
          <p:nvPr/>
        </p:nvSpPr>
        <p:spPr>
          <a:xfrm>
            <a:off x="881265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89E9E50F-5998-47D3-B000-4DAB3EBE1EFA}"/>
              </a:ext>
            </a:extLst>
          </p:cNvPr>
          <p:cNvSpPr/>
          <p:nvPr/>
        </p:nvSpPr>
        <p:spPr>
          <a:xfrm>
            <a:off x="1431429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110FB86D-4B76-4547-97A3-A6AC1848F33B}"/>
              </a:ext>
            </a:extLst>
          </p:cNvPr>
          <p:cNvSpPr/>
          <p:nvPr/>
        </p:nvSpPr>
        <p:spPr>
          <a:xfrm>
            <a:off x="1981593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3FF55415-F08F-4F48-BC4A-E633C90A995F}"/>
              </a:ext>
            </a:extLst>
          </p:cNvPr>
          <p:cNvSpPr/>
          <p:nvPr/>
        </p:nvSpPr>
        <p:spPr>
          <a:xfrm>
            <a:off x="2531757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160455C3-F643-4884-BEF4-20B75CEE117E}"/>
              </a:ext>
            </a:extLst>
          </p:cNvPr>
          <p:cNvSpPr/>
          <p:nvPr/>
        </p:nvSpPr>
        <p:spPr>
          <a:xfrm>
            <a:off x="3077313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A5BA20BA-CD4D-4ABF-8836-1EFADE4C64B2}"/>
              </a:ext>
            </a:extLst>
          </p:cNvPr>
          <p:cNvSpPr/>
          <p:nvPr/>
        </p:nvSpPr>
        <p:spPr>
          <a:xfrm>
            <a:off x="3622873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79FBF89F-3CC4-4D60-90CB-05D359D78366}"/>
              </a:ext>
            </a:extLst>
          </p:cNvPr>
          <p:cNvSpPr/>
          <p:nvPr/>
        </p:nvSpPr>
        <p:spPr>
          <a:xfrm>
            <a:off x="4173037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FCD39E27-E86D-4F0E-AF67-A8A1E478CC80}"/>
              </a:ext>
            </a:extLst>
          </p:cNvPr>
          <p:cNvSpPr/>
          <p:nvPr/>
        </p:nvSpPr>
        <p:spPr>
          <a:xfrm>
            <a:off x="4723201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E16C6BE0-AF26-4116-B044-15C888C021B9}"/>
              </a:ext>
            </a:extLst>
          </p:cNvPr>
          <p:cNvSpPr/>
          <p:nvPr/>
        </p:nvSpPr>
        <p:spPr>
          <a:xfrm>
            <a:off x="5273365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4EA5EC93-84CD-4887-A70E-BD4FA27D50A1}"/>
              </a:ext>
            </a:extLst>
          </p:cNvPr>
          <p:cNvSpPr/>
          <p:nvPr/>
        </p:nvSpPr>
        <p:spPr>
          <a:xfrm>
            <a:off x="5818925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B9842137-004D-43C0-A8A8-A30AC35349E0}"/>
              </a:ext>
            </a:extLst>
          </p:cNvPr>
          <p:cNvSpPr/>
          <p:nvPr/>
        </p:nvSpPr>
        <p:spPr>
          <a:xfrm>
            <a:off x="6364485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F28542FC-B29C-4D18-97EF-21FC494303C0}"/>
              </a:ext>
            </a:extLst>
          </p:cNvPr>
          <p:cNvSpPr/>
          <p:nvPr/>
        </p:nvSpPr>
        <p:spPr>
          <a:xfrm>
            <a:off x="6914649" y="146150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917FF689-117A-43A4-A284-A0D39E4F407E}"/>
              </a:ext>
            </a:extLst>
          </p:cNvPr>
          <p:cNvSpPr/>
          <p:nvPr/>
        </p:nvSpPr>
        <p:spPr>
          <a:xfrm>
            <a:off x="7464813" y="146149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38447E5A-5353-43E5-BCB5-A816EBD7B706}"/>
              </a:ext>
            </a:extLst>
          </p:cNvPr>
          <p:cNvSpPr/>
          <p:nvPr/>
        </p:nvSpPr>
        <p:spPr>
          <a:xfrm>
            <a:off x="-209855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Ellipse 211">
            <a:extLst>
              <a:ext uri="{FF2B5EF4-FFF2-40B4-BE49-F238E27FC236}">
                <a16:creationId xmlns:a16="http://schemas.microsoft.com/office/drawing/2014/main" id="{1FF4AA19-A7B2-4DD1-81AB-92448A08A540}"/>
              </a:ext>
            </a:extLst>
          </p:cNvPr>
          <p:cNvSpPr/>
          <p:nvPr/>
        </p:nvSpPr>
        <p:spPr>
          <a:xfrm>
            <a:off x="335705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F7AA6D33-CEE8-47C3-BE1D-2B379D6E902E}"/>
              </a:ext>
            </a:extLst>
          </p:cNvPr>
          <p:cNvSpPr/>
          <p:nvPr/>
        </p:nvSpPr>
        <p:spPr>
          <a:xfrm>
            <a:off x="881265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Ellipse 213">
            <a:extLst>
              <a:ext uri="{FF2B5EF4-FFF2-40B4-BE49-F238E27FC236}">
                <a16:creationId xmlns:a16="http://schemas.microsoft.com/office/drawing/2014/main" id="{E1494C6B-0153-4658-9BB3-56A9DB63681C}"/>
              </a:ext>
            </a:extLst>
          </p:cNvPr>
          <p:cNvSpPr/>
          <p:nvPr/>
        </p:nvSpPr>
        <p:spPr>
          <a:xfrm>
            <a:off x="1431429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EAC197B0-5D17-4996-94B5-B5320F8F2430}"/>
              </a:ext>
            </a:extLst>
          </p:cNvPr>
          <p:cNvSpPr/>
          <p:nvPr/>
        </p:nvSpPr>
        <p:spPr>
          <a:xfrm>
            <a:off x="1981593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CB5775AF-3C4D-49D1-965A-7999D045A534}"/>
              </a:ext>
            </a:extLst>
          </p:cNvPr>
          <p:cNvSpPr/>
          <p:nvPr/>
        </p:nvSpPr>
        <p:spPr>
          <a:xfrm>
            <a:off x="2531757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CE758FDA-A340-43D4-B354-D91BD0DEA186}"/>
              </a:ext>
            </a:extLst>
          </p:cNvPr>
          <p:cNvSpPr/>
          <p:nvPr/>
        </p:nvSpPr>
        <p:spPr>
          <a:xfrm>
            <a:off x="3077313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B7EA7C6D-5A09-4996-BA7D-828059CA3F36}"/>
              </a:ext>
            </a:extLst>
          </p:cNvPr>
          <p:cNvSpPr/>
          <p:nvPr/>
        </p:nvSpPr>
        <p:spPr>
          <a:xfrm>
            <a:off x="3622873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CFA9C618-D9A6-4D55-A0CD-5A4269D994AC}"/>
              </a:ext>
            </a:extLst>
          </p:cNvPr>
          <p:cNvSpPr/>
          <p:nvPr/>
        </p:nvSpPr>
        <p:spPr>
          <a:xfrm>
            <a:off x="4173037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4E69C7AA-4509-4057-AD8B-809CEF462EB8}"/>
              </a:ext>
            </a:extLst>
          </p:cNvPr>
          <p:cNvSpPr/>
          <p:nvPr/>
        </p:nvSpPr>
        <p:spPr>
          <a:xfrm>
            <a:off x="4723201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664B9662-4A90-413A-8476-4FE446DB61AE}"/>
              </a:ext>
            </a:extLst>
          </p:cNvPr>
          <p:cNvSpPr/>
          <p:nvPr/>
        </p:nvSpPr>
        <p:spPr>
          <a:xfrm>
            <a:off x="5273365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Ellipse 221">
            <a:extLst>
              <a:ext uri="{FF2B5EF4-FFF2-40B4-BE49-F238E27FC236}">
                <a16:creationId xmlns:a16="http://schemas.microsoft.com/office/drawing/2014/main" id="{6318F340-32FB-4869-9993-44C34C2D6251}"/>
              </a:ext>
            </a:extLst>
          </p:cNvPr>
          <p:cNvSpPr/>
          <p:nvPr/>
        </p:nvSpPr>
        <p:spPr>
          <a:xfrm>
            <a:off x="5818925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Ellipse 222">
            <a:extLst>
              <a:ext uri="{FF2B5EF4-FFF2-40B4-BE49-F238E27FC236}">
                <a16:creationId xmlns:a16="http://schemas.microsoft.com/office/drawing/2014/main" id="{2EE633F5-402D-4A20-8636-87A792E7AC07}"/>
              </a:ext>
            </a:extLst>
          </p:cNvPr>
          <p:cNvSpPr/>
          <p:nvPr/>
        </p:nvSpPr>
        <p:spPr>
          <a:xfrm>
            <a:off x="6364485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Ellipse 223">
            <a:extLst>
              <a:ext uri="{FF2B5EF4-FFF2-40B4-BE49-F238E27FC236}">
                <a16:creationId xmlns:a16="http://schemas.microsoft.com/office/drawing/2014/main" id="{0A940147-A8C0-4AA0-8FF3-3A327E7542A4}"/>
              </a:ext>
            </a:extLst>
          </p:cNvPr>
          <p:cNvSpPr/>
          <p:nvPr/>
        </p:nvSpPr>
        <p:spPr>
          <a:xfrm>
            <a:off x="6914649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Ellipse 224">
            <a:extLst>
              <a:ext uri="{FF2B5EF4-FFF2-40B4-BE49-F238E27FC236}">
                <a16:creationId xmlns:a16="http://schemas.microsoft.com/office/drawing/2014/main" id="{46F847AB-F167-4394-9647-69BAB2849603}"/>
              </a:ext>
            </a:extLst>
          </p:cNvPr>
          <p:cNvSpPr/>
          <p:nvPr/>
        </p:nvSpPr>
        <p:spPr>
          <a:xfrm>
            <a:off x="7464813" y="241809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Ellipse 225">
            <a:extLst>
              <a:ext uri="{FF2B5EF4-FFF2-40B4-BE49-F238E27FC236}">
                <a16:creationId xmlns:a16="http://schemas.microsoft.com/office/drawing/2014/main" id="{A3DCAD4F-69E4-4B1A-8FF8-A591CB693A97}"/>
              </a:ext>
            </a:extLst>
          </p:cNvPr>
          <p:cNvSpPr/>
          <p:nvPr/>
        </p:nvSpPr>
        <p:spPr>
          <a:xfrm>
            <a:off x="-209855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Ellipse 226">
            <a:extLst>
              <a:ext uri="{FF2B5EF4-FFF2-40B4-BE49-F238E27FC236}">
                <a16:creationId xmlns:a16="http://schemas.microsoft.com/office/drawing/2014/main" id="{C9F2B5CF-1F92-4DC4-A5B7-C0E1EF812E71}"/>
              </a:ext>
            </a:extLst>
          </p:cNvPr>
          <p:cNvSpPr/>
          <p:nvPr/>
        </p:nvSpPr>
        <p:spPr>
          <a:xfrm>
            <a:off x="335705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Ellipse 227">
            <a:extLst>
              <a:ext uri="{FF2B5EF4-FFF2-40B4-BE49-F238E27FC236}">
                <a16:creationId xmlns:a16="http://schemas.microsoft.com/office/drawing/2014/main" id="{E6FF38DA-5BCD-44C4-8F76-6D6C1C99B6C5}"/>
              </a:ext>
            </a:extLst>
          </p:cNvPr>
          <p:cNvSpPr/>
          <p:nvPr/>
        </p:nvSpPr>
        <p:spPr>
          <a:xfrm>
            <a:off x="881265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Ellipse 228">
            <a:extLst>
              <a:ext uri="{FF2B5EF4-FFF2-40B4-BE49-F238E27FC236}">
                <a16:creationId xmlns:a16="http://schemas.microsoft.com/office/drawing/2014/main" id="{19AA4F6A-6D74-4136-A905-14061F1F5FE3}"/>
              </a:ext>
            </a:extLst>
          </p:cNvPr>
          <p:cNvSpPr/>
          <p:nvPr/>
        </p:nvSpPr>
        <p:spPr>
          <a:xfrm>
            <a:off x="1431429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Ellipse 229">
            <a:extLst>
              <a:ext uri="{FF2B5EF4-FFF2-40B4-BE49-F238E27FC236}">
                <a16:creationId xmlns:a16="http://schemas.microsoft.com/office/drawing/2014/main" id="{B32B7681-6682-49DF-98FC-EB5C6463BB28}"/>
              </a:ext>
            </a:extLst>
          </p:cNvPr>
          <p:cNvSpPr/>
          <p:nvPr/>
        </p:nvSpPr>
        <p:spPr>
          <a:xfrm>
            <a:off x="1981593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Ellipse 230">
            <a:extLst>
              <a:ext uri="{FF2B5EF4-FFF2-40B4-BE49-F238E27FC236}">
                <a16:creationId xmlns:a16="http://schemas.microsoft.com/office/drawing/2014/main" id="{7A1162AF-89B1-4785-867F-7AE216B324B3}"/>
              </a:ext>
            </a:extLst>
          </p:cNvPr>
          <p:cNvSpPr/>
          <p:nvPr/>
        </p:nvSpPr>
        <p:spPr>
          <a:xfrm>
            <a:off x="2531757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Ellipse 231">
            <a:extLst>
              <a:ext uri="{FF2B5EF4-FFF2-40B4-BE49-F238E27FC236}">
                <a16:creationId xmlns:a16="http://schemas.microsoft.com/office/drawing/2014/main" id="{40F3788B-4B5A-4202-B161-67763AA0EB70}"/>
              </a:ext>
            </a:extLst>
          </p:cNvPr>
          <p:cNvSpPr/>
          <p:nvPr/>
        </p:nvSpPr>
        <p:spPr>
          <a:xfrm>
            <a:off x="3077313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Ellipse 232">
            <a:extLst>
              <a:ext uri="{FF2B5EF4-FFF2-40B4-BE49-F238E27FC236}">
                <a16:creationId xmlns:a16="http://schemas.microsoft.com/office/drawing/2014/main" id="{8CB023E0-A749-4150-9824-F509977F6490}"/>
              </a:ext>
            </a:extLst>
          </p:cNvPr>
          <p:cNvSpPr/>
          <p:nvPr/>
        </p:nvSpPr>
        <p:spPr>
          <a:xfrm>
            <a:off x="3622873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Ellipse 233">
            <a:extLst>
              <a:ext uri="{FF2B5EF4-FFF2-40B4-BE49-F238E27FC236}">
                <a16:creationId xmlns:a16="http://schemas.microsoft.com/office/drawing/2014/main" id="{8DAB5A1F-A71E-44F2-9313-D6C166BEE76A}"/>
              </a:ext>
            </a:extLst>
          </p:cNvPr>
          <p:cNvSpPr/>
          <p:nvPr/>
        </p:nvSpPr>
        <p:spPr>
          <a:xfrm>
            <a:off x="4173037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Ellipse 234">
            <a:extLst>
              <a:ext uri="{FF2B5EF4-FFF2-40B4-BE49-F238E27FC236}">
                <a16:creationId xmlns:a16="http://schemas.microsoft.com/office/drawing/2014/main" id="{BC546442-E343-4424-B127-35DC48832BC0}"/>
              </a:ext>
            </a:extLst>
          </p:cNvPr>
          <p:cNvSpPr/>
          <p:nvPr/>
        </p:nvSpPr>
        <p:spPr>
          <a:xfrm>
            <a:off x="4723201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Ellipse 235">
            <a:extLst>
              <a:ext uri="{FF2B5EF4-FFF2-40B4-BE49-F238E27FC236}">
                <a16:creationId xmlns:a16="http://schemas.microsoft.com/office/drawing/2014/main" id="{E826D591-EFBB-455C-AAF9-758AD3157A5F}"/>
              </a:ext>
            </a:extLst>
          </p:cNvPr>
          <p:cNvSpPr/>
          <p:nvPr/>
        </p:nvSpPr>
        <p:spPr>
          <a:xfrm>
            <a:off x="5273365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Ellipse 236">
            <a:extLst>
              <a:ext uri="{FF2B5EF4-FFF2-40B4-BE49-F238E27FC236}">
                <a16:creationId xmlns:a16="http://schemas.microsoft.com/office/drawing/2014/main" id="{AEC898D0-AF3F-4B69-BBAB-A30A5E9AE59E}"/>
              </a:ext>
            </a:extLst>
          </p:cNvPr>
          <p:cNvSpPr/>
          <p:nvPr/>
        </p:nvSpPr>
        <p:spPr>
          <a:xfrm>
            <a:off x="5818925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Ellipse 237">
            <a:extLst>
              <a:ext uri="{FF2B5EF4-FFF2-40B4-BE49-F238E27FC236}">
                <a16:creationId xmlns:a16="http://schemas.microsoft.com/office/drawing/2014/main" id="{4C2D2E80-B28D-48F3-8843-963D416CB759}"/>
              </a:ext>
            </a:extLst>
          </p:cNvPr>
          <p:cNvSpPr/>
          <p:nvPr/>
        </p:nvSpPr>
        <p:spPr>
          <a:xfrm>
            <a:off x="6364485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Ellipse 238">
            <a:extLst>
              <a:ext uri="{FF2B5EF4-FFF2-40B4-BE49-F238E27FC236}">
                <a16:creationId xmlns:a16="http://schemas.microsoft.com/office/drawing/2014/main" id="{1B62183C-A5C3-4C23-AD3A-29000920943B}"/>
              </a:ext>
            </a:extLst>
          </p:cNvPr>
          <p:cNvSpPr/>
          <p:nvPr/>
        </p:nvSpPr>
        <p:spPr>
          <a:xfrm>
            <a:off x="6914649" y="2896391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Ellipse 239">
            <a:extLst>
              <a:ext uri="{FF2B5EF4-FFF2-40B4-BE49-F238E27FC236}">
                <a16:creationId xmlns:a16="http://schemas.microsoft.com/office/drawing/2014/main" id="{50049C37-6F63-4CCB-9EFD-5DD19E9EE80E}"/>
              </a:ext>
            </a:extLst>
          </p:cNvPr>
          <p:cNvSpPr/>
          <p:nvPr/>
        </p:nvSpPr>
        <p:spPr>
          <a:xfrm>
            <a:off x="7464813" y="2896387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Ellipse 240">
            <a:extLst>
              <a:ext uri="{FF2B5EF4-FFF2-40B4-BE49-F238E27FC236}">
                <a16:creationId xmlns:a16="http://schemas.microsoft.com/office/drawing/2014/main" id="{BD3A151F-4D1C-4A90-82FA-476D8E5BBA66}"/>
              </a:ext>
            </a:extLst>
          </p:cNvPr>
          <p:cNvSpPr/>
          <p:nvPr/>
        </p:nvSpPr>
        <p:spPr>
          <a:xfrm>
            <a:off x="-209855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Ellipse 241">
            <a:extLst>
              <a:ext uri="{FF2B5EF4-FFF2-40B4-BE49-F238E27FC236}">
                <a16:creationId xmlns:a16="http://schemas.microsoft.com/office/drawing/2014/main" id="{D0B2272D-D41C-4EF7-A493-CDF158A20628}"/>
              </a:ext>
            </a:extLst>
          </p:cNvPr>
          <p:cNvSpPr/>
          <p:nvPr/>
        </p:nvSpPr>
        <p:spPr>
          <a:xfrm>
            <a:off x="335705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Ellipse 242">
            <a:extLst>
              <a:ext uri="{FF2B5EF4-FFF2-40B4-BE49-F238E27FC236}">
                <a16:creationId xmlns:a16="http://schemas.microsoft.com/office/drawing/2014/main" id="{BF819DF9-D15F-45E4-B979-75998EFB7A05}"/>
              </a:ext>
            </a:extLst>
          </p:cNvPr>
          <p:cNvSpPr/>
          <p:nvPr/>
        </p:nvSpPr>
        <p:spPr>
          <a:xfrm>
            <a:off x="881265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Ellipse 243">
            <a:extLst>
              <a:ext uri="{FF2B5EF4-FFF2-40B4-BE49-F238E27FC236}">
                <a16:creationId xmlns:a16="http://schemas.microsoft.com/office/drawing/2014/main" id="{94559DA2-FA97-483A-B5B8-038B2AA19826}"/>
              </a:ext>
            </a:extLst>
          </p:cNvPr>
          <p:cNvSpPr/>
          <p:nvPr/>
        </p:nvSpPr>
        <p:spPr>
          <a:xfrm>
            <a:off x="1431429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Ellipse 244">
            <a:extLst>
              <a:ext uri="{FF2B5EF4-FFF2-40B4-BE49-F238E27FC236}">
                <a16:creationId xmlns:a16="http://schemas.microsoft.com/office/drawing/2014/main" id="{2AB2761B-6273-42E7-94AC-3177D49C363C}"/>
              </a:ext>
            </a:extLst>
          </p:cNvPr>
          <p:cNvSpPr/>
          <p:nvPr/>
        </p:nvSpPr>
        <p:spPr>
          <a:xfrm>
            <a:off x="1981593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Ellipse 245">
            <a:extLst>
              <a:ext uri="{FF2B5EF4-FFF2-40B4-BE49-F238E27FC236}">
                <a16:creationId xmlns:a16="http://schemas.microsoft.com/office/drawing/2014/main" id="{E8743BA0-CBD9-40DF-96FB-E18F46D3CA90}"/>
              </a:ext>
            </a:extLst>
          </p:cNvPr>
          <p:cNvSpPr/>
          <p:nvPr/>
        </p:nvSpPr>
        <p:spPr>
          <a:xfrm>
            <a:off x="2531757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llipse 246">
            <a:extLst>
              <a:ext uri="{FF2B5EF4-FFF2-40B4-BE49-F238E27FC236}">
                <a16:creationId xmlns:a16="http://schemas.microsoft.com/office/drawing/2014/main" id="{E54F7C5D-1A32-4EF5-9D3B-1BC6BF6D5C9E}"/>
              </a:ext>
            </a:extLst>
          </p:cNvPr>
          <p:cNvSpPr/>
          <p:nvPr/>
        </p:nvSpPr>
        <p:spPr>
          <a:xfrm>
            <a:off x="3077313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Ellipse 247">
            <a:extLst>
              <a:ext uri="{FF2B5EF4-FFF2-40B4-BE49-F238E27FC236}">
                <a16:creationId xmlns:a16="http://schemas.microsoft.com/office/drawing/2014/main" id="{CF334B6E-5133-4326-A4F1-EC54EFC2A119}"/>
              </a:ext>
            </a:extLst>
          </p:cNvPr>
          <p:cNvSpPr/>
          <p:nvPr/>
        </p:nvSpPr>
        <p:spPr>
          <a:xfrm>
            <a:off x="3622873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Ellipse 248">
            <a:extLst>
              <a:ext uri="{FF2B5EF4-FFF2-40B4-BE49-F238E27FC236}">
                <a16:creationId xmlns:a16="http://schemas.microsoft.com/office/drawing/2014/main" id="{DCFB1739-70DB-418B-B818-775B9D67B66F}"/>
              </a:ext>
            </a:extLst>
          </p:cNvPr>
          <p:cNvSpPr/>
          <p:nvPr/>
        </p:nvSpPr>
        <p:spPr>
          <a:xfrm>
            <a:off x="4173037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Ellipse 249">
            <a:extLst>
              <a:ext uri="{FF2B5EF4-FFF2-40B4-BE49-F238E27FC236}">
                <a16:creationId xmlns:a16="http://schemas.microsoft.com/office/drawing/2014/main" id="{B2377BB8-D899-4023-8EF5-010A6AD3371B}"/>
              </a:ext>
            </a:extLst>
          </p:cNvPr>
          <p:cNvSpPr/>
          <p:nvPr/>
        </p:nvSpPr>
        <p:spPr>
          <a:xfrm>
            <a:off x="4723201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lipse 250">
            <a:extLst>
              <a:ext uri="{FF2B5EF4-FFF2-40B4-BE49-F238E27FC236}">
                <a16:creationId xmlns:a16="http://schemas.microsoft.com/office/drawing/2014/main" id="{34A68DFC-9591-4CF5-A7D5-64C66AC479D0}"/>
              </a:ext>
            </a:extLst>
          </p:cNvPr>
          <p:cNvSpPr/>
          <p:nvPr/>
        </p:nvSpPr>
        <p:spPr>
          <a:xfrm>
            <a:off x="5273365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lipse 251">
            <a:extLst>
              <a:ext uri="{FF2B5EF4-FFF2-40B4-BE49-F238E27FC236}">
                <a16:creationId xmlns:a16="http://schemas.microsoft.com/office/drawing/2014/main" id="{EEB0AE40-1916-4B40-A073-08F328AA1F0D}"/>
              </a:ext>
            </a:extLst>
          </p:cNvPr>
          <p:cNvSpPr/>
          <p:nvPr/>
        </p:nvSpPr>
        <p:spPr>
          <a:xfrm>
            <a:off x="5818925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Ellipse 252">
            <a:extLst>
              <a:ext uri="{FF2B5EF4-FFF2-40B4-BE49-F238E27FC236}">
                <a16:creationId xmlns:a16="http://schemas.microsoft.com/office/drawing/2014/main" id="{981F8DC8-B30B-4388-A6B1-7C6BA74E5FE7}"/>
              </a:ext>
            </a:extLst>
          </p:cNvPr>
          <p:cNvSpPr/>
          <p:nvPr/>
        </p:nvSpPr>
        <p:spPr>
          <a:xfrm>
            <a:off x="6364485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lipse 253">
            <a:extLst>
              <a:ext uri="{FF2B5EF4-FFF2-40B4-BE49-F238E27FC236}">
                <a16:creationId xmlns:a16="http://schemas.microsoft.com/office/drawing/2014/main" id="{073952A2-8F2B-4A74-A798-4436FB97AFF9}"/>
              </a:ext>
            </a:extLst>
          </p:cNvPr>
          <p:cNvSpPr/>
          <p:nvPr/>
        </p:nvSpPr>
        <p:spPr>
          <a:xfrm>
            <a:off x="6914649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lipse 254">
            <a:extLst>
              <a:ext uri="{FF2B5EF4-FFF2-40B4-BE49-F238E27FC236}">
                <a16:creationId xmlns:a16="http://schemas.microsoft.com/office/drawing/2014/main" id="{8B874C9D-DF8D-4DA0-A45F-FAABC2165A56}"/>
              </a:ext>
            </a:extLst>
          </p:cNvPr>
          <p:cNvSpPr/>
          <p:nvPr/>
        </p:nvSpPr>
        <p:spPr>
          <a:xfrm>
            <a:off x="7464813" y="337468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Ellipse 255">
            <a:extLst>
              <a:ext uri="{FF2B5EF4-FFF2-40B4-BE49-F238E27FC236}">
                <a16:creationId xmlns:a16="http://schemas.microsoft.com/office/drawing/2014/main" id="{9B7FF50E-58CE-4DBF-98CD-9A4AE0BB7E28}"/>
              </a:ext>
            </a:extLst>
          </p:cNvPr>
          <p:cNvSpPr/>
          <p:nvPr/>
        </p:nvSpPr>
        <p:spPr>
          <a:xfrm>
            <a:off x="-209855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Ellipse 256">
            <a:extLst>
              <a:ext uri="{FF2B5EF4-FFF2-40B4-BE49-F238E27FC236}">
                <a16:creationId xmlns:a16="http://schemas.microsoft.com/office/drawing/2014/main" id="{AF07D055-97C0-4830-B438-E29DD045CC71}"/>
              </a:ext>
            </a:extLst>
          </p:cNvPr>
          <p:cNvSpPr/>
          <p:nvPr/>
        </p:nvSpPr>
        <p:spPr>
          <a:xfrm>
            <a:off x="335705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Ellipse 257">
            <a:extLst>
              <a:ext uri="{FF2B5EF4-FFF2-40B4-BE49-F238E27FC236}">
                <a16:creationId xmlns:a16="http://schemas.microsoft.com/office/drawing/2014/main" id="{12B7EA17-F64D-495B-9778-C0855AFC350C}"/>
              </a:ext>
            </a:extLst>
          </p:cNvPr>
          <p:cNvSpPr/>
          <p:nvPr/>
        </p:nvSpPr>
        <p:spPr>
          <a:xfrm>
            <a:off x="881265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Ellipse 258">
            <a:extLst>
              <a:ext uri="{FF2B5EF4-FFF2-40B4-BE49-F238E27FC236}">
                <a16:creationId xmlns:a16="http://schemas.microsoft.com/office/drawing/2014/main" id="{98F5C2FD-D98F-42D6-BE30-D6E9671A1120}"/>
              </a:ext>
            </a:extLst>
          </p:cNvPr>
          <p:cNvSpPr/>
          <p:nvPr/>
        </p:nvSpPr>
        <p:spPr>
          <a:xfrm>
            <a:off x="1431429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Ellipse 259">
            <a:extLst>
              <a:ext uri="{FF2B5EF4-FFF2-40B4-BE49-F238E27FC236}">
                <a16:creationId xmlns:a16="http://schemas.microsoft.com/office/drawing/2014/main" id="{A101A96A-893F-45AD-9CAE-D2806506BF92}"/>
              </a:ext>
            </a:extLst>
          </p:cNvPr>
          <p:cNvSpPr/>
          <p:nvPr/>
        </p:nvSpPr>
        <p:spPr>
          <a:xfrm>
            <a:off x="1981593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Ellipse 260">
            <a:extLst>
              <a:ext uri="{FF2B5EF4-FFF2-40B4-BE49-F238E27FC236}">
                <a16:creationId xmlns:a16="http://schemas.microsoft.com/office/drawing/2014/main" id="{9E87599D-AD9D-4FFF-8026-84924D8D9EC3}"/>
              </a:ext>
            </a:extLst>
          </p:cNvPr>
          <p:cNvSpPr/>
          <p:nvPr/>
        </p:nvSpPr>
        <p:spPr>
          <a:xfrm>
            <a:off x="2531757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1B48559C-3E8F-4EE0-903B-DF0937DC0BE6}"/>
              </a:ext>
            </a:extLst>
          </p:cNvPr>
          <p:cNvSpPr/>
          <p:nvPr/>
        </p:nvSpPr>
        <p:spPr>
          <a:xfrm>
            <a:off x="3077313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489E0ECB-6353-4C5A-A7AE-0BB10E953DCB}"/>
              </a:ext>
            </a:extLst>
          </p:cNvPr>
          <p:cNvSpPr/>
          <p:nvPr/>
        </p:nvSpPr>
        <p:spPr>
          <a:xfrm>
            <a:off x="3622873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74F6C902-63B9-4D46-B9C7-F8E1888202CD}"/>
              </a:ext>
            </a:extLst>
          </p:cNvPr>
          <p:cNvSpPr/>
          <p:nvPr/>
        </p:nvSpPr>
        <p:spPr>
          <a:xfrm>
            <a:off x="4173037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39C84DC0-8597-42FB-9585-3DFFD59C848F}"/>
              </a:ext>
            </a:extLst>
          </p:cNvPr>
          <p:cNvSpPr/>
          <p:nvPr/>
        </p:nvSpPr>
        <p:spPr>
          <a:xfrm>
            <a:off x="4723201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2718EEA9-ACDF-47FD-B0D9-0B9D3DCE3AAE}"/>
              </a:ext>
            </a:extLst>
          </p:cNvPr>
          <p:cNvSpPr/>
          <p:nvPr/>
        </p:nvSpPr>
        <p:spPr>
          <a:xfrm>
            <a:off x="5273365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Ellipse 266">
            <a:extLst>
              <a:ext uri="{FF2B5EF4-FFF2-40B4-BE49-F238E27FC236}">
                <a16:creationId xmlns:a16="http://schemas.microsoft.com/office/drawing/2014/main" id="{54A8011F-015C-444C-B3C4-CDE39525CF02}"/>
              </a:ext>
            </a:extLst>
          </p:cNvPr>
          <p:cNvSpPr/>
          <p:nvPr/>
        </p:nvSpPr>
        <p:spPr>
          <a:xfrm>
            <a:off x="5818925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Ellipse 267">
            <a:extLst>
              <a:ext uri="{FF2B5EF4-FFF2-40B4-BE49-F238E27FC236}">
                <a16:creationId xmlns:a16="http://schemas.microsoft.com/office/drawing/2014/main" id="{FCF414EF-4DAF-4AFC-B997-8A0C584BE8BD}"/>
              </a:ext>
            </a:extLst>
          </p:cNvPr>
          <p:cNvSpPr/>
          <p:nvPr/>
        </p:nvSpPr>
        <p:spPr>
          <a:xfrm>
            <a:off x="6364485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Ellipse 268">
            <a:extLst>
              <a:ext uri="{FF2B5EF4-FFF2-40B4-BE49-F238E27FC236}">
                <a16:creationId xmlns:a16="http://schemas.microsoft.com/office/drawing/2014/main" id="{617FA5BD-6D50-4056-832E-E86D4DF65736}"/>
              </a:ext>
            </a:extLst>
          </p:cNvPr>
          <p:cNvSpPr/>
          <p:nvPr/>
        </p:nvSpPr>
        <p:spPr>
          <a:xfrm>
            <a:off x="6914649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Ellipse 269">
            <a:extLst>
              <a:ext uri="{FF2B5EF4-FFF2-40B4-BE49-F238E27FC236}">
                <a16:creationId xmlns:a16="http://schemas.microsoft.com/office/drawing/2014/main" id="{E1875A2D-C55E-48DE-9AC9-A7CBAC87F516}"/>
              </a:ext>
            </a:extLst>
          </p:cNvPr>
          <p:cNvSpPr/>
          <p:nvPr/>
        </p:nvSpPr>
        <p:spPr>
          <a:xfrm>
            <a:off x="7464813" y="433127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Ellipse 270">
            <a:extLst>
              <a:ext uri="{FF2B5EF4-FFF2-40B4-BE49-F238E27FC236}">
                <a16:creationId xmlns:a16="http://schemas.microsoft.com/office/drawing/2014/main" id="{416FC7A8-881C-4B3B-8F9D-5FB8DECDCC66}"/>
              </a:ext>
            </a:extLst>
          </p:cNvPr>
          <p:cNvSpPr/>
          <p:nvPr/>
        </p:nvSpPr>
        <p:spPr>
          <a:xfrm>
            <a:off x="-209855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F4B1EA87-4B9A-4FF7-AB69-EA08204DBDFB}"/>
              </a:ext>
            </a:extLst>
          </p:cNvPr>
          <p:cNvSpPr/>
          <p:nvPr/>
        </p:nvSpPr>
        <p:spPr>
          <a:xfrm>
            <a:off x="335705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52A8BDA4-B386-4449-AA84-99C65455591A}"/>
              </a:ext>
            </a:extLst>
          </p:cNvPr>
          <p:cNvSpPr/>
          <p:nvPr/>
        </p:nvSpPr>
        <p:spPr>
          <a:xfrm>
            <a:off x="881265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707AB807-5E98-4F99-87DD-B8FB0C7FE114}"/>
              </a:ext>
            </a:extLst>
          </p:cNvPr>
          <p:cNvSpPr/>
          <p:nvPr/>
        </p:nvSpPr>
        <p:spPr>
          <a:xfrm>
            <a:off x="1431429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7E7C6ED2-85D0-46A6-B78B-12152427AA52}"/>
              </a:ext>
            </a:extLst>
          </p:cNvPr>
          <p:cNvSpPr/>
          <p:nvPr/>
        </p:nvSpPr>
        <p:spPr>
          <a:xfrm>
            <a:off x="1981593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E297F61B-F8E2-43D4-8A28-77DADEA1B77C}"/>
              </a:ext>
            </a:extLst>
          </p:cNvPr>
          <p:cNvSpPr/>
          <p:nvPr/>
        </p:nvSpPr>
        <p:spPr>
          <a:xfrm>
            <a:off x="2531757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1FC5FE9A-6B56-4485-AFB8-30D916C24EE0}"/>
              </a:ext>
            </a:extLst>
          </p:cNvPr>
          <p:cNvSpPr/>
          <p:nvPr/>
        </p:nvSpPr>
        <p:spPr>
          <a:xfrm>
            <a:off x="3077313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081887D5-7921-4881-8CF8-CD1A44B7C77D}"/>
              </a:ext>
            </a:extLst>
          </p:cNvPr>
          <p:cNvSpPr/>
          <p:nvPr/>
        </p:nvSpPr>
        <p:spPr>
          <a:xfrm>
            <a:off x="3622873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C435E460-4F2C-4F06-A4CD-A764127E4EEE}"/>
              </a:ext>
            </a:extLst>
          </p:cNvPr>
          <p:cNvSpPr/>
          <p:nvPr/>
        </p:nvSpPr>
        <p:spPr>
          <a:xfrm>
            <a:off x="4173037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3B3FA92D-E91B-46A6-B0A2-2C3517C8EA08}"/>
              </a:ext>
            </a:extLst>
          </p:cNvPr>
          <p:cNvSpPr/>
          <p:nvPr/>
        </p:nvSpPr>
        <p:spPr>
          <a:xfrm>
            <a:off x="4723201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7A04589B-14C2-4386-BBE3-EED5AB3A89E8}"/>
              </a:ext>
            </a:extLst>
          </p:cNvPr>
          <p:cNvSpPr/>
          <p:nvPr/>
        </p:nvSpPr>
        <p:spPr>
          <a:xfrm>
            <a:off x="5273365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0578E835-88FF-427E-8318-E809AFE7CB29}"/>
              </a:ext>
            </a:extLst>
          </p:cNvPr>
          <p:cNvSpPr/>
          <p:nvPr/>
        </p:nvSpPr>
        <p:spPr>
          <a:xfrm>
            <a:off x="5818925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DDF346E2-D979-4868-991D-C77C7BBE925C}"/>
              </a:ext>
            </a:extLst>
          </p:cNvPr>
          <p:cNvSpPr/>
          <p:nvPr/>
        </p:nvSpPr>
        <p:spPr>
          <a:xfrm>
            <a:off x="6364485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E5C36E4D-DD70-4672-BEAD-869EFABC392C}"/>
              </a:ext>
            </a:extLst>
          </p:cNvPr>
          <p:cNvSpPr/>
          <p:nvPr/>
        </p:nvSpPr>
        <p:spPr>
          <a:xfrm>
            <a:off x="6914649" y="385298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35B9B2E5-7DE6-46C0-8901-5381C238FE82}"/>
              </a:ext>
            </a:extLst>
          </p:cNvPr>
          <p:cNvSpPr/>
          <p:nvPr/>
        </p:nvSpPr>
        <p:spPr>
          <a:xfrm>
            <a:off x="7464813" y="3852978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64C9FF54-B630-406B-ABE4-40D3CE0DD937}"/>
              </a:ext>
            </a:extLst>
          </p:cNvPr>
          <p:cNvSpPr/>
          <p:nvPr/>
        </p:nvSpPr>
        <p:spPr>
          <a:xfrm>
            <a:off x="-209855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EA44771E-EE2F-4342-BCF8-524646CD3F62}"/>
              </a:ext>
            </a:extLst>
          </p:cNvPr>
          <p:cNvSpPr/>
          <p:nvPr/>
        </p:nvSpPr>
        <p:spPr>
          <a:xfrm>
            <a:off x="335705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210C256D-6250-4F6B-B7AA-6AE31E5249E4}"/>
              </a:ext>
            </a:extLst>
          </p:cNvPr>
          <p:cNvSpPr/>
          <p:nvPr/>
        </p:nvSpPr>
        <p:spPr>
          <a:xfrm>
            <a:off x="881265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01B1ED84-1B46-4D41-8334-7178DE15B6FB}"/>
              </a:ext>
            </a:extLst>
          </p:cNvPr>
          <p:cNvSpPr/>
          <p:nvPr/>
        </p:nvSpPr>
        <p:spPr>
          <a:xfrm>
            <a:off x="1431429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AA678A4A-DF2C-411B-BCF3-021E6319437D}"/>
              </a:ext>
            </a:extLst>
          </p:cNvPr>
          <p:cNvSpPr/>
          <p:nvPr/>
        </p:nvSpPr>
        <p:spPr>
          <a:xfrm>
            <a:off x="1981593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252955F3-211D-44D2-9198-26EFF322E662}"/>
              </a:ext>
            </a:extLst>
          </p:cNvPr>
          <p:cNvSpPr/>
          <p:nvPr/>
        </p:nvSpPr>
        <p:spPr>
          <a:xfrm>
            <a:off x="2531757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1013EA69-17B8-4648-A34B-4D3064EDC4BE}"/>
              </a:ext>
            </a:extLst>
          </p:cNvPr>
          <p:cNvSpPr/>
          <p:nvPr/>
        </p:nvSpPr>
        <p:spPr>
          <a:xfrm>
            <a:off x="3077313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5A282381-B04F-4EA2-86F4-19E72D7334BE}"/>
              </a:ext>
            </a:extLst>
          </p:cNvPr>
          <p:cNvSpPr/>
          <p:nvPr/>
        </p:nvSpPr>
        <p:spPr>
          <a:xfrm>
            <a:off x="3622873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AAE88F57-5293-45A5-82BE-B39C65D5DCB7}"/>
              </a:ext>
            </a:extLst>
          </p:cNvPr>
          <p:cNvSpPr/>
          <p:nvPr/>
        </p:nvSpPr>
        <p:spPr>
          <a:xfrm>
            <a:off x="4173037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D1718434-A38B-4F9A-8496-A302158715D2}"/>
              </a:ext>
            </a:extLst>
          </p:cNvPr>
          <p:cNvSpPr/>
          <p:nvPr/>
        </p:nvSpPr>
        <p:spPr>
          <a:xfrm>
            <a:off x="4723201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722E7946-AC09-4B8B-A73C-89551A28CF26}"/>
              </a:ext>
            </a:extLst>
          </p:cNvPr>
          <p:cNvSpPr/>
          <p:nvPr/>
        </p:nvSpPr>
        <p:spPr>
          <a:xfrm>
            <a:off x="5273365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6E3C6510-BC80-4731-BB18-55FE8FF40453}"/>
              </a:ext>
            </a:extLst>
          </p:cNvPr>
          <p:cNvSpPr/>
          <p:nvPr/>
        </p:nvSpPr>
        <p:spPr>
          <a:xfrm>
            <a:off x="5818925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E6C764B6-7B74-470B-91F8-7552ECB8542D}"/>
              </a:ext>
            </a:extLst>
          </p:cNvPr>
          <p:cNvSpPr/>
          <p:nvPr/>
        </p:nvSpPr>
        <p:spPr>
          <a:xfrm>
            <a:off x="6364485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0F2FAEE6-C322-4933-9366-EC8808FF1B6A}"/>
              </a:ext>
            </a:extLst>
          </p:cNvPr>
          <p:cNvSpPr/>
          <p:nvPr/>
        </p:nvSpPr>
        <p:spPr>
          <a:xfrm>
            <a:off x="6914649" y="480957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EFE6ED7B-659E-40DF-B87E-E0D15E0DD693}"/>
              </a:ext>
            </a:extLst>
          </p:cNvPr>
          <p:cNvSpPr/>
          <p:nvPr/>
        </p:nvSpPr>
        <p:spPr>
          <a:xfrm>
            <a:off x="7464813" y="4809569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295F33D6-F26A-417C-B6D0-01AD48C13C9F}"/>
              </a:ext>
            </a:extLst>
          </p:cNvPr>
          <p:cNvSpPr/>
          <p:nvPr/>
        </p:nvSpPr>
        <p:spPr>
          <a:xfrm>
            <a:off x="-209855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C714B050-C21E-4207-841F-73420D4FCCDB}"/>
              </a:ext>
            </a:extLst>
          </p:cNvPr>
          <p:cNvSpPr/>
          <p:nvPr/>
        </p:nvSpPr>
        <p:spPr>
          <a:xfrm>
            <a:off x="335705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124D6486-FA64-48AF-A854-8811DF21ABFD}"/>
              </a:ext>
            </a:extLst>
          </p:cNvPr>
          <p:cNvSpPr/>
          <p:nvPr/>
        </p:nvSpPr>
        <p:spPr>
          <a:xfrm>
            <a:off x="881265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53BD4FF6-094F-4248-8C59-A9345120DA29}"/>
              </a:ext>
            </a:extLst>
          </p:cNvPr>
          <p:cNvSpPr/>
          <p:nvPr/>
        </p:nvSpPr>
        <p:spPr>
          <a:xfrm>
            <a:off x="1431429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Ellipse 304">
            <a:extLst>
              <a:ext uri="{FF2B5EF4-FFF2-40B4-BE49-F238E27FC236}">
                <a16:creationId xmlns:a16="http://schemas.microsoft.com/office/drawing/2014/main" id="{5AB00C01-7C02-4BB3-A0D2-911C20B74789}"/>
              </a:ext>
            </a:extLst>
          </p:cNvPr>
          <p:cNvSpPr/>
          <p:nvPr/>
        </p:nvSpPr>
        <p:spPr>
          <a:xfrm>
            <a:off x="1981593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Ellipse 305">
            <a:extLst>
              <a:ext uri="{FF2B5EF4-FFF2-40B4-BE49-F238E27FC236}">
                <a16:creationId xmlns:a16="http://schemas.microsoft.com/office/drawing/2014/main" id="{3AD548EC-ECD7-4CFB-ACD7-A88DB63D8EB1}"/>
              </a:ext>
            </a:extLst>
          </p:cNvPr>
          <p:cNvSpPr/>
          <p:nvPr/>
        </p:nvSpPr>
        <p:spPr>
          <a:xfrm>
            <a:off x="2531757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77F04C04-00F2-4A96-9968-1ED001A84BD4}"/>
              </a:ext>
            </a:extLst>
          </p:cNvPr>
          <p:cNvSpPr/>
          <p:nvPr/>
        </p:nvSpPr>
        <p:spPr>
          <a:xfrm>
            <a:off x="3077313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A9033CA7-91AF-4971-B203-2CE5F3E14CC4}"/>
              </a:ext>
            </a:extLst>
          </p:cNvPr>
          <p:cNvSpPr/>
          <p:nvPr/>
        </p:nvSpPr>
        <p:spPr>
          <a:xfrm>
            <a:off x="3622873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B8F6F406-68F4-44DF-A3B0-11996696B61D}"/>
              </a:ext>
            </a:extLst>
          </p:cNvPr>
          <p:cNvSpPr/>
          <p:nvPr/>
        </p:nvSpPr>
        <p:spPr>
          <a:xfrm>
            <a:off x="4173037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3D8CC446-4BF1-45D6-9D03-74C8D26F15FA}"/>
              </a:ext>
            </a:extLst>
          </p:cNvPr>
          <p:cNvSpPr/>
          <p:nvPr/>
        </p:nvSpPr>
        <p:spPr>
          <a:xfrm>
            <a:off x="4723201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92CE4609-11EB-4AAF-A242-169D467447A5}"/>
              </a:ext>
            </a:extLst>
          </p:cNvPr>
          <p:cNvSpPr/>
          <p:nvPr/>
        </p:nvSpPr>
        <p:spPr>
          <a:xfrm>
            <a:off x="5273365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B1195B89-7BB5-4D88-B525-1A113A7F067C}"/>
              </a:ext>
            </a:extLst>
          </p:cNvPr>
          <p:cNvSpPr/>
          <p:nvPr/>
        </p:nvSpPr>
        <p:spPr>
          <a:xfrm>
            <a:off x="5818925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03DDAFCC-F458-4965-9171-0766705AAB71}"/>
              </a:ext>
            </a:extLst>
          </p:cNvPr>
          <p:cNvSpPr/>
          <p:nvPr/>
        </p:nvSpPr>
        <p:spPr>
          <a:xfrm>
            <a:off x="6364485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7B734940-9C20-4595-8DFA-62DF54D799DF}"/>
              </a:ext>
            </a:extLst>
          </p:cNvPr>
          <p:cNvSpPr/>
          <p:nvPr/>
        </p:nvSpPr>
        <p:spPr>
          <a:xfrm>
            <a:off x="6914649" y="528786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5B371A63-6AF5-48D5-B2FE-7B519BFCF70E}"/>
              </a:ext>
            </a:extLst>
          </p:cNvPr>
          <p:cNvSpPr/>
          <p:nvPr/>
        </p:nvSpPr>
        <p:spPr>
          <a:xfrm>
            <a:off x="7464813" y="5287863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7FC761BF-5C86-4673-A50F-EA6287ABD0A7}"/>
              </a:ext>
            </a:extLst>
          </p:cNvPr>
          <p:cNvSpPr/>
          <p:nvPr/>
        </p:nvSpPr>
        <p:spPr>
          <a:xfrm>
            <a:off x="-209855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FB546ADA-6A91-49E6-9E7D-7D5DC0F04FAC}"/>
              </a:ext>
            </a:extLst>
          </p:cNvPr>
          <p:cNvSpPr/>
          <p:nvPr/>
        </p:nvSpPr>
        <p:spPr>
          <a:xfrm>
            <a:off x="335705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89436687-7037-4B0A-A0A6-8CE1738D7B6E}"/>
              </a:ext>
            </a:extLst>
          </p:cNvPr>
          <p:cNvSpPr/>
          <p:nvPr/>
        </p:nvSpPr>
        <p:spPr>
          <a:xfrm>
            <a:off x="881265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99713B05-486B-4308-8FE9-CCDAB7C87855}"/>
              </a:ext>
            </a:extLst>
          </p:cNvPr>
          <p:cNvSpPr/>
          <p:nvPr/>
        </p:nvSpPr>
        <p:spPr>
          <a:xfrm>
            <a:off x="1431429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433C00B7-0595-4E29-B5AF-FC533173FB56}"/>
              </a:ext>
            </a:extLst>
          </p:cNvPr>
          <p:cNvSpPr/>
          <p:nvPr/>
        </p:nvSpPr>
        <p:spPr>
          <a:xfrm>
            <a:off x="1981590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E946F5DC-82AD-46A0-9A0D-C341DD57D281}"/>
              </a:ext>
            </a:extLst>
          </p:cNvPr>
          <p:cNvSpPr/>
          <p:nvPr/>
        </p:nvSpPr>
        <p:spPr>
          <a:xfrm>
            <a:off x="2531757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Ellipse 321">
            <a:extLst>
              <a:ext uri="{FF2B5EF4-FFF2-40B4-BE49-F238E27FC236}">
                <a16:creationId xmlns:a16="http://schemas.microsoft.com/office/drawing/2014/main" id="{D7835F30-AA57-4AA5-A780-C5465CA5D16D}"/>
              </a:ext>
            </a:extLst>
          </p:cNvPr>
          <p:cNvSpPr/>
          <p:nvPr/>
        </p:nvSpPr>
        <p:spPr>
          <a:xfrm>
            <a:off x="3077313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Ellipse 322">
            <a:extLst>
              <a:ext uri="{FF2B5EF4-FFF2-40B4-BE49-F238E27FC236}">
                <a16:creationId xmlns:a16="http://schemas.microsoft.com/office/drawing/2014/main" id="{D3784B95-9EC1-4B5D-AB2D-91BBE619878B}"/>
              </a:ext>
            </a:extLst>
          </p:cNvPr>
          <p:cNvSpPr/>
          <p:nvPr/>
        </p:nvSpPr>
        <p:spPr>
          <a:xfrm>
            <a:off x="3622876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F6F78E2A-1D7F-48D3-84A8-8776AD2C1095}"/>
              </a:ext>
            </a:extLst>
          </p:cNvPr>
          <p:cNvSpPr/>
          <p:nvPr/>
        </p:nvSpPr>
        <p:spPr>
          <a:xfrm>
            <a:off x="4173037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0CDABFEA-CABD-472C-B02C-288D345377E3}"/>
              </a:ext>
            </a:extLst>
          </p:cNvPr>
          <p:cNvSpPr/>
          <p:nvPr/>
        </p:nvSpPr>
        <p:spPr>
          <a:xfrm>
            <a:off x="4723204" y="5766160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2C3D6C90-9BB0-45FB-9DED-355B45CAD577}"/>
              </a:ext>
            </a:extLst>
          </p:cNvPr>
          <p:cNvSpPr/>
          <p:nvPr/>
        </p:nvSpPr>
        <p:spPr>
          <a:xfrm>
            <a:off x="5273368" y="5766132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990E82D2-396F-4D88-8E7F-DF7A0A67F710}"/>
              </a:ext>
            </a:extLst>
          </p:cNvPr>
          <p:cNvSpPr/>
          <p:nvPr/>
        </p:nvSpPr>
        <p:spPr>
          <a:xfrm>
            <a:off x="5818928" y="5766164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05A2ADDA-64D8-4646-B16C-AE50F34A355C}"/>
              </a:ext>
            </a:extLst>
          </p:cNvPr>
          <p:cNvSpPr/>
          <p:nvPr/>
        </p:nvSpPr>
        <p:spPr>
          <a:xfrm>
            <a:off x="6364491" y="5766176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179AA14A-DF1C-47D7-9B58-AAFEEB712C4A}"/>
              </a:ext>
            </a:extLst>
          </p:cNvPr>
          <p:cNvSpPr/>
          <p:nvPr/>
        </p:nvSpPr>
        <p:spPr>
          <a:xfrm>
            <a:off x="6914662" y="5766207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CAB5B877-7824-4575-B4B5-F20B98D7A3DF}"/>
              </a:ext>
            </a:extLst>
          </p:cNvPr>
          <p:cNvSpPr/>
          <p:nvPr/>
        </p:nvSpPr>
        <p:spPr>
          <a:xfrm>
            <a:off x="7464816" y="5766195"/>
            <a:ext cx="275943" cy="275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Ellipse 931">
            <a:extLst>
              <a:ext uri="{FF2B5EF4-FFF2-40B4-BE49-F238E27FC236}">
                <a16:creationId xmlns:a16="http://schemas.microsoft.com/office/drawing/2014/main" id="{5CD2C7A9-6571-481F-95E2-47691A41C23B}"/>
              </a:ext>
            </a:extLst>
          </p:cNvPr>
          <p:cNvSpPr/>
          <p:nvPr/>
        </p:nvSpPr>
        <p:spPr>
          <a:xfrm>
            <a:off x="5717734" y="3051349"/>
            <a:ext cx="716190" cy="71619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0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76840" y="681120"/>
            <a:ext cx="1148796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 Light"/>
              </a:rPr>
              <a:t>TPOT</a:t>
            </a:r>
            <a:endParaRPr lang="de-AT" sz="3200" b="0" strike="noStrike" spc="-1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76840" y="6615720"/>
            <a:ext cx="2742480" cy="1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9D0D90AA-42C3-48D5-95DE-CC8DA5D73B7A}" type="datetime1">
              <a:rPr lang="de-DE" sz="1000" b="0" strike="noStrike" spc="-1">
                <a:solidFill>
                  <a:srgbClr val="000000"/>
                </a:solidFill>
                <a:latin typeface="Calibri"/>
              </a:rPr>
              <a:t>29.04.2021</a:t>
            </a:fld>
            <a:endParaRPr lang="de-AT" sz="10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610480" y="6615720"/>
            <a:ext cx="3154320" cy="1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/>
            <a:fld id="{2189D9F8-2474-46C2-A868-0E9F963027D8}" type="slidenum">
              <a:rPr lang="de-DE" sz="1200" spc="-1" smtClean="0">
                <a:solidFill>
                  <a:srgbClr val="000000"/>
                </a:solidFill>
                <a:latin typeface="Calibri"/>
              </a:rPr>
              <a:pPr algn="r"/>
              <a:t>5</a:t>
            </a:fld>
            <a:endParaRPr lang="de-AT" sz="12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426240" y="1245960"/>
            <a:ext cx="5562720" cy="5369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de-DE" sz="2400" b="1" strike="noStrike" spc="-1" dirty="0">
                <a:solidFill>
                  <a:schemeClr val="accent1"/>
                </a:solidFill>
                <a:latin typeface="Avenir"/>
                <a:ea typeface="DejaVu Sans"/>
              </a:rPr>
              <a:t>Beschreibung</a:t>
            </a:r>
            <a:endParaRPr lang="de-AT" sz="2400" b="0" strike="noStrike" spc="-1" dirty="0">
              <a:solidFill>
                <a:schemeClr val="accent1"/>
              </a:solidFill>
              <a:latin typeface="Avenir"/>
            </a:endParaRP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Eine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Open-Source </a:t>
            </a: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L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ibrary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für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AutoML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in Python</a:t>
            </a:r>
            <a:endParaRPr lang="de-AT" sz="2400" b="0" strike="noStrike" spc="-1" dirty="0">
              <a:latin typeface="Avenir"/>
            </a:endParaRP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Verwendet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evolutionären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Algorithmus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auf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baumähnlichen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Datenstrukturen</a:t>
            </a:r>
            <a:endParaRPr lang="en-US" sz="2400" b="0" strike="noStrike" spc="-1" dirty="0">
              <a:solidFill>
                <a:srgbClr val="111111"/>
              </a:solidFill>
              <a:latin typeface="Avenir"/>
              <a:ea typeface="DejaVu Sans"/>
            </a:endParaRP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de-DE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Für Klassifizierung und Regression</a:t>
            </a:r>
            <a:endParaRPr lang="de-AT" sz="2400" b="0" strike="noStrike" spc="-1" dirty="0">
              <a:latin typeface="Avenir"/>
            </a:endParaRP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TPOT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verwendet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sklearn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-Modelle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aber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unterstützt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auch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XGBoost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und Neural Networks</a:t>
            </a:r>
            <a:endParaRPr lang="de-AT" sz="2400" b="0" strike="noStrike" spc="-1" dirty="0">
              <a:latin typeface="Avenir"/>
            </a:endParaRP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de-DE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Man kann parallelisiert optimieren und viel </a:t>
            </a:r>
            <a:r>
              <a:rPr lang="de-DE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customisieren</a:t>
            </a:r>
            <a:endParaRPr lang="de-AT" sz="2400" b="0" strike="noStrike" spc="-1" dirty="0">
              <a:latin typeface="Avenir"/>
            </a:endParaRPr>
          </a:p>
          <a:p>
            <a:pPr>
              <a:lnSpc>
                <a:spcPct val="100000"/>
              </a:lnSpc>
            </a:pPr>
            <a:endParaRPr lang="de-AT" sz="1800" b="0" strike="noStrike" spc="-1" dirty="0">
              <a:latin typeface="Avenir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6202080" y="1245960"/>
            <a:ext cx="5562720" cy="534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1" strike="noStrike" spc="-1" dirty="0">
                <a:solidFill>
                  <a:schemeClr val="tx1"/>
                </a:solidFill>
                <a:latin typeface="Avenir"/>
                <a:ea typeface="DejaVu Sans"/>
              </a:rPr>
              <a:t>Workflow</a:t>
            </a:r>
            <a:endParaRPr lang="de-AT" sz="2400" b="0" strike="noStrike" spc="-1" dirty="0">
              <a:solidFill>
                <a:schemeClr val="tx1"/>
              </a:solidFill>
              <a:latin typeface="Avenir"/>
            </a:endParaRPr>
          </a:p>
          <a:p>
            <a:pPr marL="343080" indent="-34236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Random-generation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von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genetischen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Baumstrukturen</a:t>
            </a:r>
            <a:endParaRPr lang="de-AT" sz="2400" b="0" strike="noStrike" spc="-1" dirty="0">
              <a:latin typeface="Avenir"/>
            </a:endParaRPr>
          </a:p>
          <a:p>
            <a:pPr marL="343080" indent="-34236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de-DE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Selektion </a:t>
            </a:r>
            <a:r>
              <a:rPr lang="de-DE" sz="240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der besten 20% aller Pipelines in dieser Generation</a:t>
            </a:r>
            <a:endParaRPr lang="de-AT" sz="2400" strike="noStrike" spc="-1" dirty="0">
              <a:latin typeface="Avenir"/>
            </a:endParaRPr>
          </a:p>
          <a:p>
            <a:pPr marL="343080" indent="-34236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Maximierung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der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Genauigkeit</a:t>
            </a:r>
            <a:endParaRPr lang="en-US" sz="2400" b="0" strike="noStrike" spc="-1" dirty="0">
              <a:solidFill>
                <a:srgbClr val="111111"/>
              </a:solidFill>
              <a:latin typeface="Avenir"/>
              <a:ea typeface="DejaVu Sans"/>
            </a:endParaRPr>
          </a:p>
          <a:p>
            <a:pPr marL="343080" indent="-34236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1" spc="-1" dirty="0" err="1">
                <a:solidFill>
                  <a:srgbClr val="111111"/>
                </a:solidFill>
                <a:latin typeface="Avenir"/>
                <a:ea typeface="DejaVu Sans"/>
              </a:rPr>
              <a:t>Minimierung</a:t>
            </a:r>
            <a:r>
              <a:rPr lang="en-US" sz="2400" b="1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der Pipeline-</a:t>
            </a:r>
            <a:r>
              <a:rPr lang="en-US" sz="2400" spc="-1" dirty="0" err="1">
                <a:solidFill>
                  <a:srgbClr val="111111"/>
                </a:solidFill>
                <a:latin typeface="Avenir"/>
                <a:ea typeface="DejaVu Sans"/>
              </a:rPr>
              <a:t>Länge</a:t>
            </a:r>
            <a:endParaRPr lang="en-US" sz="2400" b="0" strike="noStrike" spc="-1" dirty="0">
              <a:solidFill>
                <a:srgbClr val="111111"/>
              </a:solidFill>
              <a:latin typeface="Avenir"/>
              <a:ea typeface="DejaVu Sans"/>
            </a:endParaRPr>
          </a:p>
          <a:p>
            <a:pPr marL="343080" indent="-34236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Kopien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der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Selektion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mutieren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und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pflanzen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sich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fort</a:t>
            </a:r>
            <a:endParaRPr lang="de-AT" sz="2400" b="0" strike="noStrike" spc="-1" dirty="0">
              <a:latin typeface="Avenir"/>
            </a:endParaRPr>
          </a:p>
          <a:p>
            <a:pPr marL="343080" indent="-34236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In der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Theorie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ist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eine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unendlich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lange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Pipeline</a:t>
            </a:r>
            <a:r>
              <a:rPr lang="en-US" sz="240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möglich</a:t>
            </a:r>
            <a:endParaRPr lang="de-AT" sz="1800" b="0" strike="noStrike" spc="-1" dirty="0">
              <a:latin typeface="Avenir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de-AT" sz="1800" b="0" strike="noStrike" spc="-1" dirty="0">
              <a:latin typeface="Avenir"/>
            </a:endParaRPr>
          </a:p>
          <a:p>
            <a:pPr>
              <a:lnSpc>
                <a:spcPct val="100000"/>
              </a:lnSpc>
            </a:pPr>
            <a:endParaRPr lang="de-AT" sz="1800" b="0" strike="noStrike" spc="-1" dirty="0">
              <a:latin typeface="Avenir"/>
            </a:endParaRPr>
          </a:p>
        </p:txBody>
      </p:sp>
      <p:sp>
        <p:nvSpPr>
          <p:cNvPr id="277" name="CustomShape 7"/>
          <p:cNvSpPr/>
          <p:nvPr/>
        </p:nvSpPr>
        <p:spPr>
          <a:xfrm>
            <a:off x="10585080" y="263160"/>
            <a:ext cx="1412640" cy="12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Picture 2"/>
          <p:cNvPicPr/>
          <p:nvPr/>
        </p:nvPicPr>
        <p:blipFill>
          <a:blip r:embed="rId2"/>
          <a:stretch/>
        </p:blipFill>
        <p:spPr>
          <a:xfrm>
            <a:off x="10564560" y="242640"/>
            <a:ext cx="1412640" cy="12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76840" y="681120"/>
            <a:ext cx="1148796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 Light"/>
              </a:rPr>
              <a:t>TPOT</a:t>
            </a:r>
            <a:endParaRPr lang="de-AT" sz="3200" b="0" strike="noStrike" spc="-1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76840" y="6615720"/>
            <a:ext cx="2742480" cy="1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9D0D90AA-42C3-48D5-95DE-CC8DA5D73B7A}" type="datetime1">
              <a:rPr lang="de-DE" sz="1000" b="0" strike="noStrike" spc="-1">
                <a:solidFill>
                  <a:srgbClr val="000000"/>
                </a:solidFill>
                <a:latin typeface="Calibri"/>
              </a:rPr>
              <a:t>29.04.2021</a:t>
            </a:fld>
            <a:endParaRPr lang="de-AT" sz="10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610480" y="6615720"/>
            <a:ext cx="3154320" cy="1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/>
            <a:fld id="{2189D9F8-2474-46C2-A868-0E9F963027D8}" type="slidenum">
              <a:rPr lang="de-DE" sz="1200" spc="-1" smtClean="0">
                <a:solidFill>
                  <a:srgbClr val="000000"/>
                </a:solidFill>
                <a:latin typeface="Calibri"/>
              </a:rPr>
              <a:pPr algn="r"/>
              <a:t>6</a:t>
            </a:fld>
            <a:endParaRPr lang="de-AT" sz="12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9" name="Picture 4" descr="An example machine learning pipeline"/>
          <p:cNvPicPr/>
          <p:nvPr/>
        </p:nvPicPr>
        <p:blipFill>
          <a:blip r:embed="rId2"/>
          <a:stretch/>
        </p:blipFill>
        <p:spPr>
          <a:xfrm>
            <a:off x="833457" y="1245240"/>
            <a:ext cx="10525085" cy="5005750"/>
          </a:xfrm>
          <a:prstGeom prst="rect">
            <a:avLst/>
          </a:prstGeom>
          <a:ln>
            <a:noFill/>
          </a:ln>
        </p:spPr>
      </p:pic>
      <p:sp>
        <p:nvSpPr>
          <p:cNvPr id="8" name="CustomShape 7">
            <a:extLst>
              <a:ext uri="{FF2B5EF4-FFF2-40B4-BE49-F238E27FC236}">
                <a16:creationId xmlns:a16="http://schemas.microsoft.com/office/drawing/2014/main" id="{BDEF4D27-713F-4948-9383-9E9361B85E50}"/>
              </a:ext>
            </a:extLst>
          </p:cNvPr>
          <p:cNvSpPr/>
          <p:nvPr/>
        </p:nvSpPr>
        <p:spPr>
          <a:xfrm>
            <a:off x="10585080" y="263160"/>
            <a:ext cx="1412640" cy="123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D2E53FE-936F-47C8-A8E4-D51EFFEB36E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64560" y="242640"/>
            <a:ext cx="1412640" cy="1238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924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76840" y="681120"/>
            <a:ext cx="1148796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 Light"/>
              </a:rPr>
              <a:t>Autosklearn</a:t>
            </a:r>
            <a:endParaRPr lang="de-AT" sz="3200" b="0" strike="noStrike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276840" y="6615720"/>
            <a:ext cx="2742480" cy="1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340D4CF-7C4D-4DF3-AE88-BD9F89014CDC}" type="datetime1">
              <a:rPr lang="de-DE" sz="1000" b="0" strike="noStrike" spc="-1">
                <a:solidFill>
                  <a:srgbClr val="000000"/>
                </a:solidFill>
                <a:latin typeface="Calibri"/>
              </a:rPr>
              <a:t>29.04.2021</a:t>
            </a:fld>
            <a:endParaRPr lang="de-AT" sz="1000" b="0" strike="noStrike" spc="-1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426240" y="1245960"/>
            <a:ext cx="5562720" cy="536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de-DE" sz="2400" b="1" strike="noStrike" spc="-1" dirty="0">
                <a:solidFill>
                  <a:schemeClr val="tx1"/>
                </a:solidFill>
                <a:latin typeface="Avenir"/>
                <a:ea typeface="DejaVu Sans"/>
              </a:rPr>
              <a:t>Beschreibung</a:t>
            </a:r>
            <a:endParaRPr lang="de-AT" sz="2400" b="0" strike="noStrike" spc="-1" dirty="0">
              <a:solidFill>
                <a:schemeClr val="tx1"/>
              </a:solidFill>
              <a:latin typeface="Avenir"/>
            </a:endParaRP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spc="-1" dirty="0" err="1">
                <a:solidFill>
                  <a:srgbClr val="111111"/>
                </a:solidFill>
                <a:latin typeface="Avenir"/>
                <a:ea typeface="DejaVu Sans"/>
              </a:rPr>
              <a:t>Weitere</a:t>
            </a: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Open-Source </a:t>
            </a: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L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ibrary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für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AutoML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in Python</a:t>
            </a:r>
          </a:p>
          <a:p>
            <a:pPr marL="285840" indent="-285120">
              <a:lnSpc>
                <a:spcPct val="100000"/>
              </a:lnSpc>
              <a:spcAft>
                <a:spcPts val="600"/>
              </a:spcAft>
              <a:buClr>
                <a:srgbClr val="111111"/>
              </a:buClr>
              <a:buFont typeface="Wingdings" charset="2"/>
              <a:buChar char=""/>
            </a:pPr>
            <a:r>
              <a:rPr lang="en-US" sz="2400" spc="-1" dirty="0" err="1">
                <a:solidFill>
                  <a:srgbClr val="111111"/>
                </a:solidFill>
                <a:latin typeface="Avenir"/>
              </a:rPr>
              <a:t>Klassifizierung</a:t>
            </a:r>
            <a:r>
              <a:rPr lang="en-US" sz="2400" spc="-1" dirty="0">
                <a:solidFill>
                  <a:srgbClr val="111111"/>
                </a:solidFill>
                <a:latin typeface="Avenir"/>
              </a:rPr>
              <a:t> und Regression </a:t>
            </a:r>
            <a:r>
              <a:rPr lang="en-US" sz="2400" spc="-1" dirty="0" err="1">
                <a:solidFill>
                  <a:srgbClr val="111111"/>
                </a:solidFill>
                <a:latin typeface="Avenir"/>
              </a:rPr>
              <a:t>möglich</a:t>
            </a:r>
            <a:endParaRPr lang="de-AT" sz="2400" b="0" strike="noStrike" spc="-1" dirty="0">
              <a:latin typeface="Avenir"/>
            </a:endParaRPr>
          </a:p>
          <a:p>
            <a:pPr marL="285840" indent="-285120">
              <a:lnSpc>
                <a:spcPct val="100000"/>
              </a:lnSpc>
              <a:buClr>
                <a:srgbClr val="111111"/>
              </a:buClr>
              <a:buFont typeface="Wingdings" charset="2"/>
              <a:buChar char=""/>
            </a:pP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Verwendet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praktisch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nur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111111"/>
                </a:solidFill>
                <a:latin typeface="Avenir"/>
                <a:ea typeface="DejaVu Sans"/>
              </a:rPr>
              <a:t>scikit-learn</a:t>
            </a:r>
            <a:r>
              <a:rPr lang="en-US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models</a:t>
            </a:r>
          </a:p>
          <a:p>
            <a:pPr marL="285840" indent="-285120">
              <a:lnSpc>
                <a:spcPct val="100000"/>
              </a:lnSpc>
              <a:buClr>
                <a:srgbClr val="111111"/>
              </a:buClr>
              <a:buFont typeface="Wingdings" charset="2"/>
              <a:buChar char=""/>
            </a:pPr>
            <a:r>
              <a:rPr lang="en-US" sz="2400" spc="-1" dirty="0" err="1">
                <a:solidFill>
                  <a:srgbClr val="111111"/>
                </a:solidFill>
                <a:latin typeface="Avenir"/>
                <a:ea typeface="DejaVu Sans"/>
              </a:rPr>
              <a:t>Verwendet</a:t>
            </a: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 </a:t>
            </a:r>
            <a:r>
              <a:rPr lang="en-US" sz="2400" spc="-1" dirty="0" err="1">
                <a:solidFill>
                  <a:srgbClr val="111111"/>
                </a:solidFill>
                <a:latin typeface="Avenir"/>
                <a:ea typeface="DejaVu Sans"/>
              </a:rPr>
              <a:t>auch</a:t>
            </a:r>
            <a:r>
              <a:rPr lang="en-US" sz="2400" spc="-1" dirty="0">
                <a:solidFill>
                  <a:srgbClr val="111111"/>
                </a:solidFill>
                <a:latin typeface="Avenir"/>
                <a:ea typeface="DejaVu Sans"/>
              </a:rPr>
              <a:t> ensemble learning</a:t>
            </a:r>
            <a:endParaRPr lang="en-US" sz="2400" b="0" strike="noStrike" spc="-1" dirty="0">
              <a:solidFill>
                <a:srgbClr val="111111"/>
              </a:solidFill>
              <a:latin typeface="Avenir"/>
              <a:ea typeface="DejaVu Sans"/>
            </a:endParaRPr>
          </a:p>
          <a:p>
            <a:pPr marL="285840" indent="-285120">
              <a:lnSpc>
                <a:spcPct val="100000"/>
              </a:lnSpc>
              <a:buClr>
                <a:srgbClr val="111111"/>
              </a:buClr>
              <a:buFont typeface="Wingdings" charset="2"/>
              <a:buChar char=""/>
            </a:pPr>
            <a:r>
              <a:rPr lang="de-DE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Customisierung</a:t>
            </a:r>
            <a:r>
              <a:rPr lang="de-DE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der Modelle und </a:t>
            </a:r>
            <a:r>
              <a:rPr lang="de-DE" sz="2400" b="0" strike="noStrike" spc="-1" dirty="0" err="1">
                <a:solidFill>
                  <a:srgbClr val="111111"/>
                </a:solidFill>
                <a:latin typeface="Avenir"/>
                <a:ea typeface="DejaVu Sans"/>
              </a:rPr>
              <a:t>Preprocessor</a:t>
            </a:r>
            <a:r>
              <a:rPr lang="de-DE" sz="2400" b="0" strike="noStrike" spc="-1" dirty="0">
                <a:solidFill>
                  <a:srgbClr val="111111"/>
                </a:solidFill>
                <a:latin typeface="Avenir"/>
                <a:ea typeface="DejaVu Sans"/>
              </a:rPr>
              <a:t> auch hier möglich</a:t>
            </a:r>
          </a:p>
          <a:p>
            <a:pPr marL="285840" indent="-285120">
              <a:lnSpc>
                <a:spcPct val="100000"/>
              </a:lnSpc>
              <a:buClr>
                <a:srgbClr val="111111"/>
              </a:buClr>
              <a:buFont typeface="Wingdings" charset="2"/>
              <a:buChar char=""/>
            </a:pPr>
            <a:r>
              <a:rPr lang="de-DE" sz="2400" spc="-1" dirty="0">
                <a:solidFill>
                  <a:srgbClr val="111111"/>
                </a:solidFill>
                <a:latin typeface="Avenir"/>
              </a:rPr>
              <a:t>Läuft nur auf </a:t>
            </a:r>
            <a:r>
              <a:rPr lang="de-DE" sz="2400" b="1" spc="-1" dirty="0">
                <a:solidFill>
                  <a:srgbClr val="111111"/>
                </a:solidFill>
                <a:latin typeface="Avenir"/>
              </a:rPr>
              <a:t>Linux</a:t>
            </a:r>
            <a:endParaRPr lang="de-AT" sz="2400" b="1" strike="noStrike" spc="-1" dirty="0">
              <a:latin typeface="Avenir"/>
            </a:endParaRPr>
          </a:p>
          <a:p>
            <a:pPr>
              <a:lnSpc>
                <a:spcPct val="100000"/>
              </a:lnSpc>
            </a:pPr>
            <a:endParaRPr lang="de-AT" sz="1800" b="0" strike="noStrike" spc="-1" dirty="0">
              <a:latin typeface="Avenir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6202080" y="1245959"/>
            <a:ext cx="5562720" cy="2542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2400" b="1" strike="noStrike" spc="-1" dirty="0">
                <a:solidFill>
                  <a:schemeClr val="accent1"/>
                </a:solidFill>
                <a:latin typeface="Calibri"/>
                <a:ea typeface="DejaVu Sans"/>
              </a:rPr>
              <a:t>Workflow</a:t>
            </a:r>
            <a:endParaRPr lang="de-AT" sz="2400" b="0" strike="noStrike" spc="-1" dirty="0">
              <a:solidFill>
                <a:schemeClr val="accent1"/>
              </a:solid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111111"/>
              </a:buClr>
              <a:buFont typeface="Calibri Light"/>
              <a:buAutoNum type="arabicPeriod"/>
            </a:pPr>
            <a:r>
              <a:rPr lang="en-US" sz="1800" b="1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Meta-Learning 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(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erzeugt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Suchraum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durch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Testen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von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Modellen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, die auf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ähnlichen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Datensätzen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gut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performen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)</a:t>
            </a:r>
            <a:endParaRPr lang="de-AT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111111"/>
              </a:buClr>
              <a:buFont typeface="Calibri Light"/>
              <a:buAutoNum type="arabicPeriod"/>
            </a:pPr>
            <a:r>
              <a:rPr lang="en-US" sz="1800" b="1" spc="-1" dirty="0">
                <a:solidFill>
                  <a:srgbClr val="111111"/>
                </a:solidFill>
                <a:latin typeface="Calibri"/>
                <a:ea typeface="DejaVu Sans"/>
              </a:rPr>
              <a:t>B</a:t>
            </a:r>
            <a:r>
              <a:rPr lang="en-US" sz="1800" b="1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ayesian Optimization 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(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Im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Suchraum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werden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über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Bayesische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Modelle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effizient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neue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Pipeline-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Alternativen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111111"/>
                </a:solidFill>
                <a:latin typeface="Calibri"/>
                <a:ea typeface="DejaVu Sans"/>
              </a:rPr>
              <a:t>gefunden</a:t>
            </a:r>
            <a:r>
              <a:rPr lang="en-US" sz="1800" b="0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)</a:t>
            </a:r>
            <a:endParaRPr lang="de-AT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111111"/>
              </a:buClr>
              <a:buFont typeface="Calibri Light"/>
              <a:buAutoNum type="arabicPeriod"/>
            </a:pPr>
            <a:r>
              <a:rPr lang="en-US" sz="1800" b="1" spc="-1" dirty="0">
                <a:solidFill>
                  <a:srgbClr val="111111"/>
                </a:solidFill>
                <a:latin typeface="Calibri"/>
                <a:ea typeface="DejaVu Sans"/>
              </a:rPr>
              <a:t>E</a:t>
            </a:r>
            <a:r>
              <a:rPr lang="en-US" sz="1800" b="1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nsemble </a:t>
            </a:r>
            <a:r>
              <a:rPr lang="en-US" sz="1800" b="1" spc="-1" dirty="0">
                <a:solidFill>
                  <a:srgbClr val="111111"/>
                </a:solidFill>
                <a:latin typeface="Calibri"/>
                <a:ea typeface="DejaVu Sans"/>
              </a:rPr>
              <a:t>S</a:t>
            </a:r>
            <a:r>
              <a:rPr lang="en-US" sz="1800" b="1" strike="noStrike" spc="-1" dirty="0">
                <a:solidFill>
                  <a:srgbClr val="111111"/>
                </a:solidFill>
                <a:latin typeface="Calibri"/>
                <a:ea typeface="DejaVu Sans"/>
              </a:rPr>
              <a:t>election </a:t>
            </a:r>
            <a:endParaRPr lang="de-A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de-AT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de-AT" sz="1800" b="0" strike="noStrike" spc="-1" dirty="0">
              <a:latin typeface="Arial"/>
            </a:endParaRPr>
          </a:p>
        </p:txBody>
      </p:sp>
      <p:grpSp>
        <p:nvGrpSpPr>
          <p:cNvPr id="267" name="Group 7"/>
          <p:cNvGrpSpPr/>
          <p:nvPr/>
        </p:nvGrpSpPr>
        <p:grpSpPr>
          <a:xfrm>
            <a:off x="10558080" y="243000"/>
            <a:ext cx="1438200" cy="781560"/>
            <a:chOff x="10558080" y="817200"/>
            <a:chExt cx="1438200" cy="781560"/>
          </a:xfrm>
        </p:grpSpPr>
        <p:sp>
          <p:nvSpPr>
            <p:cNvPr id="268" name="CustomShape 8"/>
            <p:cNvSpPr/>
            <p:nvPr/>
          </p:nvSpPr>
          <p:spPr>
            <a:xfrm>
              <a:off x="10577160" y="833760"/>
              <a:ext cx="1419120" cy="765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9" name="Picture 2" descr="Bildergebnis für sklearn"/>
            <p:cNvPicPr/>
            <p:nvPr/>
          </p:nvPicPr>
          <p:blipFill>
            <a:blip r:embed="rId2"/>
            <a:stretch/>
          </p:blipFill>
          <p:spPr>
            <a:xfrm>
              <a:off x="10558080" y="817200"/>
              <a:ext cx="1419120" cy="765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0" name="Picture 4" descr="Image for post"/>
          <p:cNvPicPr/>
          <p:nvPr/>
        </p:nvPicPr>
        <p:blipFill>
          <a:blip r:embed="rId3"/>
          <a:stretch/>
        </p:blipFill>
        <p:spPr>
          <a:xfrm>
            <a:off x="6202080" y="3852000"/>
            <a:ext cx="5562720" cy="285696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8610480" y="6615720"/>
            <a:ext cx="3154320" cy="1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/>
            <a:fld id="{262D3C89-A1AA-44D7-AB54-36068CB0269E}" type="slidenum">
              <a:rPr lang="de-DE" sz="1200" spc="-1" smtClean="0">
                <a:solidFill>
                  <a:srgbClr val="000000"/>
                </a:solidFill>
                <a:latin typeface="Calibri"/>
              </a:rPr>
              <a:pPr algn="r"/>
              <a:t>7</a:t>
            </a:fld>
            <a:endParaRPr lang="de-AT" sz="1200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B3CAED8-9ABE-497C-8BDF-88E637FB66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30" name="Picture 6" descr="Planet Jupiter im Planetenweg in Sankt Aldegund">
            <a:extLst>
              <a:ext uri="{FF2B5EF4-FFF2-40B4-BE49-F238E27FC236}">
                <a16:creationId xmlns:a16="http://schemas.microsoft.com/office/drawing/2014/main" id="{2980F49F-BA41-470A-8683-5E501749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87" y="1172369"/>
            <a:ext cx="3833812" cy="38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02420D-9DAD-41D3-AB3A-9965A2A8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rot="3600000">
            <a:off x="723901" y="657224"/>
            <a:ext cx="6858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7C0114-84FF-45FA-8D86-6DB769AB7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00000">
            <a:off x="771525" y="6667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umos_CI">
      <a:dk1>
        <a:srgbClr val="3B3737"/>
      </a:dk1>
      <a:lt1>
        <a:srgbClr val="FFFFFF"/>
      </a:lt1>
      <a:dk2>
        <a:srgbClr val="24212F"/>
      </a:dk2>
      <a:lt2>
        <a:srgbClr val="E7E6E6"/>
      </a:lt2>
      <a:accent1>
        <a:srgbClr val="ED5175"/>
      </a:accent1>
      <a:accent2>
        <a:srgbClr val="96B8FF"/>
      </a:accent2>
      <a:accent3>
        <a:srgbClr val="7CB9EF"/>
      </a:accent3>
      <a:accent4>
        <a:srgbClr val="545353"/>
      </a:accent4>
      <a:accent5>
        <a:srgbClr val="334F69"/>
      </a:accent5>
      <a:accent6>
        <a:srgbClr val="EF5074"/>
      </a:accent6>
      <a:hlink>
        <a:srgbClr val="334F69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F111F083D73A5419FE22528E28A2712" ma:contentTypeVersion="12" ma:contentTypeDescription="Ein neues Dokument erstellen." ma:contentTypeScope="" ma:versionID="5c1751817eb7e58b5039c785e6826138">
  <xsd:schema xmlns:xsd="http://www.w3.org/2001/XMLSchema" xmlns:xs="http://www.w3.org/2001/XMLSchema" xmlns:p="http://schemas.microsoft.com/office/2006/metadata/properties" xmlns:ns2="e92156f5-247e-45a6-a807-9e9922d34555" xmlns:ns3="cea3e9ea-33ed-430f-a910-2edc2d7a5bd3" targetNamespace="http://schemas.microsoft.com/office/2006/metadata/properties" ma:root="true" ma:fieldsID="a0c621a6c16035ec17f9c6a0bcacbfaf" ns2:_="" ns3:_="">
    <xsd:import namespace="e92156f5-247e-45a6-a807-9e9922d34555"/>
    <xsd:import namespace="cea3e9ea-33ed-430f-a910-2edc2d7a5b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2156f5-247e-45a6-a807-9e9922d345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3e9ea-33ed-430f-a910-2edc2d7a5bd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9EE674-3587-4E6C-A027-2D62E2A2144F}">
  <ds:schemaRefs>
    <ds:schemaRef ds:uri="cea3e9ea-33ed-430f-a910-2edc2d7a5bd3"/>
    <ds:schemaRef ds:uri="e92156f5-247e-45a6-a807-9e9922d345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0FBB5F-7AA1-43A0-98EC-A4F1CA02DE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004B9C-779D-447B-AADE-8FD14390405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Breitbild</PresentationFormat>
  <Paragraphs>40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Avenir</vt:lpstr>
      <vt:lpstr>Calibri</vt:lpstr>
      <vt:lpstr>Open Sans</vt:lpstr>
      <vt:lpstr>Calibri Light</vt:lpstr>
      <vt:lpstr>Wingdings</vt:lpstr>
      <vt:lpstr>Office Theme</vt:lpstr>
      <vt:lpstr>Auto-Machine-Learning Bessere Performance – Weniger 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Lumos Slide Template Pink + White Themed</dc:title>
  <dc:creator>Li Yujiao</dc:creator>
  <cp:lastModifiedBy>Magnus Wagner</cp:lastModifiedBy>
  <cp:revision>1</cp:revision>
  <dcterms:created xsi:type="dcterms:W3CDTF">2020-03-16T15:01:17Z</dcterms:created>
  <dcterms:modified xsi:type="dcterms:W3CDTF">2021-04-28T22:33:54Z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0x010100EF111F083D73A5419FE22528E28A2712</vt:lpwstr>
  </property>
</Properties>
</file>